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f7ff2843d40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52072bf20545a7"/>
  </p:sldMasterIdLst>
  <p:sldIdLst>
    <p:sldId xmlns:r="http://schemas.openxmlformats.org/officeDocument/2006/relationships" id="256" r:id="R8c8b5298b7b945e1"/>
    <p:sldId xmlns:r="http://schemas.openxmlformats.org/officeDocument/2006/relationships" id="257" r:id="R8e57650e81af4017"/>
    <p:sldId xmlns:r="http://schemas.openxmlformats.org/officeDocument/2006/relationships" id="258" r:id="Rf1fc583695774aaa"/>
    <p:sldId xmlns:r="http://schemas.openxmlformats.org/officeDocument/2006/relationships" id="259" r:id="Rea253e293fda4f11"/>
    <p:sldId xmlns:r="http://schemas.openxmlformats.org/officeDocument/2006/relationships" id="260" r:id="Re2bdd2e566a14d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2072bf20545a7" /><Relationship Type="http://schemas.openxmlformats.org/officeDocument/2006/relationships/slide" Target="/ppt/slides/slide1.xml" Id="R8c8b5298b7b945e1" /><Relationship Type="http://schemas.openxmlformats.org/officeDocument/2006/relationships/slide" Target="/ppt/slides/slide2.xml" Id="R8e57650e81af4017" /><Relationship Type="http://schemas.openxmlformats.org/officeDocument/2006/relationships/slide" Target="/ppt/slides/slide3.xml" Id="Rf1fc583695774aaa" /><Relationship Type="http://schemas.openxmlformats.org/officeDocument/2006/relationships/slide" Target="/ppt/slides/slide4.xml" Id="Rea253e293fda4f11" /><Relationship Type="http://schemas.openxmlformats.org/officeDocument/2006/relationships/slide" Target="/ppt/slides/slide5.xml" Id="Re2bdd2e566a14d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daf299067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94b6a170d4871" /><Relationship Type="http://schemas.openxmlformats.org/officeDocument/2006/relationships/theme" Target="/ppt/slideMasters/theme/theme1.xml" Id="Rfd1136746e0c41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c94b6a170d48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c72bced7946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b09cc695142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adb4b642a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e59d994904d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cf4b94bad4a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KERLEFSEN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KERLEFSEN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KERLEFSEN 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KERLEFSEN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KERLEFSEN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KERLEFSEN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989 555 073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KERLEFSEN UTLEIE AS</a:t>
            </a:r>
          </a:p>
        </p:txBody>
      </p:sp>
    </p:spTree>
  </p:cSld>
  <p:clrMapOvr>
    <a:masterClrMapping xmlns:a="http://schemas.openxmlformats.org/drawingml/2006/main"/>
  </p:clrMapOvr>
</p:sld>
</file>