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8a12abeaa0d496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50e547d8687424e"/>
  </p:sldMasterIdLst>
  <p:sldIdLst>
    <p:sldId xmlns:r="http://schemas.openxmlformats.org/officeDocument/2006/relationships" id="256" r:id="R1c5f6f5aaef34bea"/>
    <p:sldId xmlns:r="http://schemas.openxmlformats.org/officeDocument/2006/relationships" id="257" r:id="Re912d3b672934709"/>
    <p:sldId xmlns:r="http://schemas.openxmlformats.org/officeDocument/2006/relationships" id="258" r:id="R3d5ae562c1dd4dbb"/>
    <p:sldId xmlns:r="http://schemas.openxmlformats.org/officeDocument/2006/relationships" id="259" r:id="R2e1ab27786394627"/>
    <p:sldId xmlns:r="http://schemas.openxmlformats.org/officeDocument/2006/relationships" id="260" r:id="Rac9cf45e010c475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50e547d8687424e" /><Relationship Type="http://schemas.openxmlformats.org/officeDocument/2006/relationships/slide" Target="/ppt/slides/slide1.xml" Id="R1c5f6f5aaef34bea" /><Relationship Type="http://schemas.openxmlformats.org/officeDocument/2006/relationships/slide" Target="/ppt/slides/slide2.xml" Id="Re912d3b672934709" /><Relationship Type="http://schemas.openxmlformats.org/officeDocument/2006/relationships/slide" Target="/ppt/slides/slide3.xml" Id="R3d5ae562c1dd4dbb" /><Relationship Type="http://schemas.openxmlformats.org/officeDocument/2006/relationships/slide" Target="/ppt/slides/slide4.xml" Id="R2e1ab27786394627" /><Relationship Type="http://schemas.openxmlformats.org/officeDocument/2006/relationships/slide" Target="/ppt/slides/slide5.xml" Id="Rac9cf45e010c475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16f535d71664b6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902b2540d44f07" /><Relationship Type="http://schemas.openxmlformats.org/officeDocument/2006/relationships/theme" Target="/ppt/slideMasters/theme/theme1.xml" Id="R2588ffe226484bc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1902b2540d44f0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83c442efd740d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f912635e824e8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59f2933449478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6a129b1095457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83991caab842b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ØKONOMIFORVALTNING OSLO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ØKONOMIFORVALTNING OSLO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ØKONOMIFORVALTNING OSLO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ØKONOMIFORVALTNING OSLO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ØKONOMIFORVALTNING OSLO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ØKONOMIFORVALTNING OSLO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989 553 968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ØKONOMIFORVALTNING OSLO AS</a:t>
            </a:r>
          </a:p>
        </p:txBody>
      </p:sp>
    </p:spTree>
  </p:cSld>
  <p:clrMapOvr>
    <a:masterClrMapping xmlns:a="http://schemas.openxmlformats.org/drawingml/2006/main"/>
  </p:clrMapOvr>
</p:sld>
</file>