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945c1b8764e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532e4fbb6e46d6"/>
  </p:sldMasterIdLst>
  <p:sldIdLst>
    <p:sldId xmlns:r="http://schemas.openxmlformats.org/officeDocument/2006/relationships" id="256" r:id="R6d050168c6d44620"/>
    <p:sldId xmlns:r="http://schemas.openxmlformats.org/officeDocument/2006/relationships" id="257" r:id="Reddad67fa10c424b"/>
    <p:sldId xmlns:r="http://schemas.openxmlformats.org/officeDocument/2006/relationships" id="258" r:id="Re153be3d039c41ee"/>
    <p:sldId xmlns:r="http://schemas.openxmlformats.org/officeDocument/2006/relationships" id="259" r:id="R23da8d4a2fcc45d6"/>
    <p:sldId xmlns:r="http://schemas.openxmlformats.org/officeDocument/2006/relationships" id="260" r:id="R5f3d1024712c48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32e4fbb6e46d6" /><Relationship Type="http://schemas.openxmlformats.org/officeDocument/2006/relationships/slide" Target="/ppt/slides/slide1.xml" Id="R6d050168c6d44620" /><Relationship Type="http://schemas.openxmlformats.org/officeDocument/2006/relationships/slide" Target="/ppt/slides/slide2.xml" Id="Reddad67fa10c424b" /><Relationship Type="http://schemas.openxmlformats.org/officeDocument/2006/relationships/slide" Target="/ppt/slides/slide3.xml" Id="Re153be3d039c41ee" /><Relationship Type="http://schemas.openxmlformats.org/officeDocument/2006/relationships/slide" Target="/ppt/slides/slide4.xml" Id="R23da8d4a2fcc45d6" /><Relationship Type="http://schemas.openxmlformats.org/officeDocument/2006/relationships/slide" Target="/ppt/slides/slide5.xml" Id="R5f3d1024712c48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465c09ba34a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09bdf2c2e4842" /><Relationship Type="http://schemas.openxmlformats.org/officeDocument/2006/relationships/theme" Target="/ppt/slideMasters/theme/theme1.xml" Id="R8498a8d83d5444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d09bdf2c2e48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e63f46763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1842de5474b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6f2b0abd346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823f00f1540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b46d75e9944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MOSKOG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MOSKOG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MOSKOG EIGEDOM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MOSKOG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MOSKOG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MOSKOG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989 552 945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MOSKOG EIGEDOM AS</a:t>
            </a:r>
          </a:p>
        </p:txBody>
      </p:sp>
    </p:spTree>
  </p:cSld>
  <p:clrMapOvr>
    <a:masterClrMapping xmlns:a="http://schemas.openxmlformats.org/drawingml/2006/main"/>
  </p:clrMapOvr>
</p:sld>
</file>