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0d204375d7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0aa09f2a1b4644"/>
  </p:sldMasterIdLst>
  <p:sldIdLst>
    <p:sldId xmlns:r="http://schemas.openxmlformats.org/officeDocument/2006/relationships" id="256" r:id="R5ec04cc2f31141e6"/>
    <p:sldId xmlns:r="http://schemas.openxmlformats.org/officeDocument/2006/relationships" id="257" r:id="Rf32cda1a8df2448a"/>
    <p:sldId xmlns:r="http://schemas.openxmlformats.org/officeDocument/2006/relationships" id="258" r:id="Rf6f59a66cbbf466b"/>
    <p:sldId xmlns:r="http://schemas.openxmlformats.org/officeDocument/2006/relationships" id="259" r:id="R7b118aabe4e94332"/>
    <p:sldId xmlns:r="http://schemas.openxmlformats.org/officeDocument/2006/relationships" id="260" r:id="R3f86800da1854923"/>
    <p:sldId xmlns:r="http://schemas.openxmlformats.org/officeDocument/2006/relationships" id="261" r:id="R103ec9ee742246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aa09f2a1b4644" /><Relationship Type="http://schemas.openxmlformats.org/officeDocument/2006/relationships/slide" Target="/ppt/slides/slide1.xml" Id="R5ec04cc2f31141e6" /><Relationship Type="http://schemas.openxmlformats.org/officeDocument/2006/relationships/slide" Target="/ppt/slides/slide2.xml" Id="Rf32cda1a8df2448a" /><Relationship Type="http://schemas.openxmlformats.org/officeDocument/2006/relationships/slide" Target="/ppt/slides/slide3.xml" Id="Rf6f59a66cbbf466b" /><Relationship Type="http://schemas.openxmlformats.org/officeDocument/2006/relationships/slide" Target="/ppt/slides/slide4.xml" Id="R7b118aabe4e94332" /><Relationship Type="http://schemas.openxmlformats.org/officeDocument/2006/relationships/slide" Target="/ppt/slides/slide5.xml" Id="R3f86800da1854923" /><Relationship Type="http://schemas.openxmlformats.org/officeDocument/2006/relationships/slide" Target="/ppt/slides/slide6.xml" Id="R103ec9ee742246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e0a9529c449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18285320d4d6b" /><Relationship Type="http://schemas.openxmlformats.org/officeDocument/2006/relationships/theme" Target="/ppt/slideMasters/theme/theme1.xml" Id="R46bfc4d4348341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e18285320d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32e250e9f4f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6385fcaae45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d0f299d6149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3ce3a6d5f42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b65a1081847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746f563a8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 I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I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 I SENTRUM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I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I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I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505 907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I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989 549 030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 I SENTRUM AS</a:t>
            </a:r>
          </a:p>
        </p:txBody>
      </p:sp>
    </p:spTree>
  </p:cSld>
  <p:clrMapOvr>
    <a:masterClrMapping xmlns:a="http://schemas.openxmlformats.org/drawingml/2006/main"/>
  </p:clrMapOvr>
</p:sld>
</file>