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58ce76570d47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26707854a54b87"/>
  </p:sldMasterIdLst>
  <p:sldIdLst>
    <p:sldId xmlns:r="http://schemas.openxmlformats.org/officeDocument/2006/relationships" id="256" r:id="Rdff1a9a54eaa4683"/>
    <p:sldId xmlns:r="http://schemas.openxmlformats.org/officeDocument/2006/relationships" id="257" r:id="R0f0cb30f94ad4ef6"/>
    <p:sldId xmlns:r="http://schemas.openxmlformats.org/officeDocument/2006/relationships" id="258" r:id="Rd08a01f5adfb477e"/>
    <p:sldId xmlns:r="http://schemas.openxmlformats.org/officeDocument/2006/relationships" id="259" r:id="R9518ba61a7074e99"/>
    <p:sldId xmlns:r="http://schemas.openxmlformats.org/officeDocument/2006/relationships" id="260" r:id="R4d458d7337fe4b73"/>
    <p:sldId xmlns:r="http://schemas.openxmlformats.org/officeDocument/2006/relationships" id="261" r:id="R28c514c3fbc345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26707854a54b87" /><Relationship Type="http://schemas.openxmlformats.org/officeDocument/2006/relationships/slide" Target="/ppt/slides/slide1.xml" Id="Rdff1a9a54eaa4683" /><Relationship Type="http://schemas.openxmlformats.org/officeDocument/2006/relationships/slide" Target="/ppt/slides/slide2.xml" Id="R0f0cb30f94ad4ef6" /><Relationship Type="http://schemas.openxmlformats.org/officeDocument/2006/relationships/slide" Target="/ppt/slides/slide3.xml" Id="Rd08a01f5adfb477e" /><Relationship Type="http://schemas.openxmlformats.org/officeDocument/2006/relationships/slide" Target="/ppt/slides/slide4.xml" Id="R9518ba61a7074e99" /><Relationship Type="http://schemas.openxmlformats.org/officeDocument/2006/relationships/slide" Target="/ppt/slides/slide5.xml" Id="R4d458d7337fe4b73" /><Relationship Type="http://schemas.openxmlformats.org/officeDocument/2006/relationships/slide" Target="/ppt/slides/slide6.xml" Id="R28c514c3fbc345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d5170be7414e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45db0df0cd46c8" /><Relationship Type="http://schemas.openxmlformats.org/officeDocument/2006/relationships/theme" Target="/ppt/slideMasters/theme/theme1.xml" Id="R7529f4f21c8d4ad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45db0df0cd46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c78798db2d46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7bbcc2e2cd42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1e89168f724f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2cf4838f6a4a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6783ee79c94d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083761d12d4f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OPUS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OPUS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−12 374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16 720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−1 887 640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163 587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989 544 446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OPUS HOLDING AS</a:t>
            </a:r>
          </a:p>
        </p:txBody>
      </p:sp>
    </p:spTree>
  </p:cSld>
  <p:clrMapOvr>
    <a:masterClrMapping xmlns:a="http://schemas.openxmlformats.org/drawingml/2006/main"/>
  </p:clrMapOvr>
</p:sld>
</file>