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4f3e2e4f3349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292cac17a64dd6"/>
  </p:sldMasterIdLst>
  <p:sldIdLst>
    <p:sldId xmlns:r="http://schemas.openxmlformats.org/officeDocument/2006/relationships" id="256" r:id="Reb53c8dc0d2a4e51"/>
    <p:sldId xmlns:r="http://schemas.openxmlformats.org/officeDocument/2006/relationships" id="257" r:id="Rf6d78e5f6c184946"/>
    <p:sldId xmlns:r="http://schemas.openxmlformats.org/officeDocument/2006/relationships" id="258" r:id="R85ca3b6f1d274108"/>
    <p:sldId xmlns:r="http://schemas.openxmlformats.org/officeDocument/2006/relationships" id="259" r:id="R46d81ca84bc440fc"/>
    <p:sldId xmlns:r="http://schemas.openxmlformats.org/officeDocument/2006/relationships" id="260" r:id="R373d1873f3224505"/>
    <p:sldId xmlns:r="http://schemas.openxmlformats.org/officeDocument/2006/relationships" id="261" r:id="Rc39b7a686ddd44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292cac17a64dd6" /><Relationship Type="http://schemas.openxmlformats.org/officeDocument/2006/relationships/slide" Target="/ppt/slides/slide1.xml" Id="Reb53c8dc0d2a4e51" /><Relationship Type="http://schemas.openxmlformats.org/officeDocument/2006/relationships/slide" Target="/ppt/slides/slide2.xml" Id="Rf6d78e5f6c184946" /><Relationship Type="http://schemas.openxmlformats.org/officeDocument/2006/relationships/slide" Target="/ppt/slides/slide3.xml" Id="R85ca3b6f1d274108" /><Relationship Type="http://schemas.openxmlformats.org/officeDocument/2006/relationships/slide" Target="/ppt/slides/slide4.xml" Id="R46d81ca84bc440fc" /><Relationship Type="http://schemas.openxmlformats.org/officeDocument/2006/relationships/slide" Target="/ppt/slides/slide5.xml" Id="R373d1873f3224505" /><Relationship Type="http://schemas.openxmlformats.org/officeDocument/2006/relationships/slide" Target="/ppt/slides/slide6.xml" Id="Rc39b7a686ddd44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7e75b5f2eb40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8589c9b9b84ad6" /><Relationship Type="http://schemas.openxmlformats.org/officeDocument/2006/relationships/theme" Target="/ppt/slideMasters/theme/theme1.xml" Id="R32631eb16fbf43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8589c9b9b84a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fce82cd3964e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95a713e94e45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3097f7214947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7c0b749a2344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f09a4af8534c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f6cbc62fa24f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STØVER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STØVER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STØVER 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STØVER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STØVER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STØVER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−483 626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−483 624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−18 525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12 778 054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STØVER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989 544 012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STØVER UTVIKLING AS</a:t>
            </a:r>
          </a:p>
        </p:txBody>
      </p:sp>
    </p:spTree>
  </p:cSld>
  <p:clrMapOvr>
    <a:masterClrMapping xmlns:a="http://schemas.openxmlformats.org/drawingml/2006/main"/>
  </p:clrMapOvr>
</p:sld>
</file>