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9d23988e3042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3fe6bc1daf44ae"/>
  </p:sldMasterIdLst>
  <p:sldIdLst>
    <p:sldId xmlns:r="http://schemas.openxmlformats.org/officeDocument/2006/relationships" id="256" r:id="R619fd054d2f743b8"/>
    <p:sldId xmlns:r="http://schemas.openxmlformats.org/officeDocument/2006/relationships" id="257" r:id="Radc9bf8637bd4cec"/>
    <p:sldId xmlns:r="http://schemas.openxmlformats.org/officeDocument/2006/relationships" id="258" r:id="R1603ff008df24f5e"/>
    <p:sldId xmlns:r="http://schemas.openxmlformats.org/officeDocument/2006/relationships" id="259" r:id="R8729efd47c214190"/>
    <p:sldId xmlns:r="http://schemas.openxmlformats.org/officeDocument/2006/relationships" id="260" r:id="R2d52fc9d2b9f484c"/>
    <p:sldId xmlns:r="http://schemas.openxmlformats.org/officeDocument/2006/relationships" id="261" r:id="Rf7657cce6e6b4f9c"/>
    <p:sldId xmlns:r="http://schemas.openxmlformats.org/officeDocument/2006/relationships" id="262" r:id="R9c57babcc8ee4a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3fe6bc1daf44ae" /><Relationship Type="http://schemas.openxmlformats.org/officeDocument/2006/relationships/slide" Target="/ppt/slides/slide1.xml" Id="R619fd054d2f743b8" /><Relationship Type="http://schemas.openxmlformats.org/officeDocument/2006/relationships/slide" Target="/ppt/slides/slide2.xml" Id="Radc9bf8637bd4cec" /><Relationship Type="http://schemas.openxmlformats.org/officeDocument/2006/relationships/slide" Target="/ppt/slides/slide3.xml" Id="R1603ff008df24f5e" /><Relationship Type="http://schemas.openxmlformats.org/officeDocument/2006/relationships/slide" Target="/ppt/slides/slide4.xml" Id="R8729efd47c214190" /><Relationship Type="http://schemas.openxmlformats.org/officeDocument/2006/relationships/slide" Target="/ppt/slides/slide5.xml" Id="R2d52fc9d2b9f484c" /><Relationship Type="http://schemas.openxmlformats.org/officeDocument/2006/relationships/slide" Target="/ppt/slides/slide6.xml" Id="Rf7657cce6e6b4f9c" /><Relationship Type="http://schemas.openxmlformats.org/officeDocument/2006/relationships/slide" Target="/ppt/slides/slide7.xml" Id="R9c57babcc8ee4a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0359a43b7841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4a2493cc942d5" /><Relationship Type="http://schemas.openxmlformats.org/officeDocument/2006/relationships/theme" Target="/ppt/slideMasters/theme/theme1.xml" Id="R7486fd9c79ca4e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b4a2493cc942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e46e38a554c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c01cfb24849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7ba5177fe48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46886890144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59b51f37824f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73ce008ec40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2f549fb7249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PROTO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PROTO INVEST AS ble etablert [år] og holder til i Son.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−160 982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LILLIAN  –  42,0 %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PROTO SALVATORE  –  42,0 %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PROTO MARCO  –  16,0 %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Gneisveien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1555 Son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51 85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989 540 696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PROTO INVEST AS</a:t>
            </a:r>
          </a:p>
        </p:txBody>
      </p:sp>
    </p:spTree>
  </p:cSld>
  <p:clrMapOvr>
    <a:masterClrMapping xmlns:a="http://schemas.openxmlformats.org/drawingml/2006/main"/>
  </p:clrMapOvr>
</p:sld>
</file>