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84c2cbb26a4c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1957e7b993477c"/>
  </p:sldMasterIdLst>
  <p:sldIdLst>
    <p:sldId xmlns:r="http://schemas.openxmlformats.org/officeDocument/2006/relationships" id="256" r:id="Rf5984395ff81417d"/>
    <p:sldId xmlns:r="http://schemas.openxmlformats.org/officeDocument/2006/relationships" id="257" r:id="R47af8a87ff2d4661"/>
    <p:sldId xmlns:r="http://schemas.openxmlformats.org/officeDocument/2006/relationships" id="258" r:id="Ra3bee3d478054cd3"/>
    <p:sldId xmlns:r="http://schemas.openxmlformats.org/officeDocument/2006/relationships" id="259" r:id="R0d9e1e5574ca4bf2"/>
    <p:sldId xmlns:r="http://schemas.openxmlformats.org/officeDocument/2006/relationships" id="260" r:id="Rb680ecd7d0074d04"/>
    <p:sldId xmlns:r="http://schemas.openxmlformats.org/officeDocument/2006/relationships" id="261" r:id="R29df13b0642c4fa5"/>
    <p:sldId xmlns:r="http://schemas.openxmlformats.org/officeDocument/2006/relationships" id="262" r:id="Rec901342db054a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1957e7b993477c" /><Relationship Type="http://schemas.openxmlformats.org/officeDocument/2006/relationships/slide" Target="/ppt/slides/slide1.xml" Id="Rf5984395ff81417d" /><Relationship Type="http://schemas.openxmlformats.org/officeDocument/2006/relationships/slide" Target="/ppt/slides/slide2.xml" Id="R47af8a87ff2d4661" /><Relationship Type="http://schemas.openxmlformats.org/officeDocument/2006/relationships/slide" Target="/ppt/slides/slide3.xml" Id="Ra3bee3d478054cd3" /><Relationship Type="http://schemas.openxmlformats.org/officeDocument/2006/relationships/slide" Target="/ppt/slides/slide4.xml" Id="R0d9e1e5574ca4bf2" /><Relationship Type="http://schemas.openxmlformats.org/officeDocument/2006/relationships/slide" Target="/ppt/slides/slide5.xml" Id="Rb680ecd7d0074d04" /><Relationship Type="http://schemas.openxmlformats.org/officeDocument/2006/relationships/slide" Target="/ppt/slides/slide6.xml" Id="R29df13b0642c4fa5" /><Relationship Type="http://schemas.openxmlformats.org/officeDocument/2006/relationships/slide" Target="/ppt/slides/slide7.xml" Id="Rec901342db054a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212ea1d0a64a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f02271ce94283" /><Relationship Type="http://schemas.openxmlformats.org/officeDocument/2006/relationships/theme" Target="/ppt/slideMasters/theme/theme1.xml" Id="Re2744b5a887b4e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3f02271ce942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1ac5f24084e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1dfc5783f49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b595347d545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1e9c0f93845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fea9dbc354a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61c85dfdc48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53e81304e4c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THEO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THEO INVESTMENTS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160 067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10 110 065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MALGORZATA ZOFIA RATUSINSKA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Bruksveien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patriciabohan@gmail.com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989 538 470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 INVESTMENTS AS</a:t>
            </a:r>
          </a:p>
        </p:txBody>
      </p:sp>
    </p:spTree>
  </p:cSld>
  <p:clrMapOvr>
    <a:masterClrMapping xmlns:a="http://schemas.openxmlformats.org/drawingml/2006/main"/>
  </p:clrMapOvr>
</p:sld>
</file>