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2387baeda40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742941faa433f"/>
  </p:sldMasterIdLst>
  <p:sldIdLst>
    <p:sldId xmlns:r="http://schemas.openxmlformats.org/officeDocument/2006/relationships" id="256" r:id="R38cb217136964f55"/>
    <p:sldId xmlns:r="http://schemas.openxmlformats.org/officeDocument/2006/relationships" id="257" r:id="Reeb4c962088548e9"/>
    <p:sldId xmlns:r="http://schemas.openxmlformats.org/officeDocument/2006/relationships" id="258" r:id="R38012a8e31034417"/>
    <p:sldId xmlns:r="http://schemas.openxmlformats.org/officeDocument/2006/relationships" id="259" r:id="Rb0915c583de64122"/>
    <p:sldId xmlns:r="http://schemas.openxmlformats.org/officeDocument/2006/relationships" id="260" r:id="Rc8a727989f60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742941faa433f" /><Relationship Type="http://schemas.openxmlformats.org/officeDocument/2006/relationships/slide" Target="/ppt/slides/slide1.xml" Id="R38cb217136964f55" /><Relationship Type="http://schemas.openxmlformats.org/officeDocument/2006/relationships/slide" Target="/ppt/slides/slide2.xml" Id="Reeb4c962088548e9" /><Relationship Type="http://schemas.openxmlformats.org/officeDocument/2006/relationships/slide" Target="/ppt/slides/slide3.xml" Id="R38012a8e31034417" /><Relationship Type="http://schemas.openxmlformats.org/officeDocument/2006/relationships/slide" Target="/ppt/slides/slide4.xml" Id="Rb0915c583de64122" /><Relationship Type="http://schemas.openxmlformats.org/officeDocument/2006/relationships/slide" Target="/ppt/slides/slide5.xml" Id="Rc8a727989f60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8c4f3f21e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8a277e0f84cf7" /><Relationship Type="http://schemas.openxmlformats.org/officeDocument/2006/relationships/theme" Target="/ppt/slideMasters/theme/theme1.xml" Id="R280e415bc8ca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f8a277e0f8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91888334e4f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186eb4c6843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1d2452a32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ec797c5c43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c70b37d1e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ALL-SERVICE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ALL-SERVICE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ALL-SERVICE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ALL-SERVICE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ALL-SERVICE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ALL-SERVICE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989 529 889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ALL-SERVICE NORGE AS</a:t>
            </a:r>
          </a:p>
        </p:txBody>
      </p:sp>
    </p:spTree>
  </p:cSld>
  <p:clrMapOvr>
    <a:masterClrMapping xmlns:a="http://schemas.openxmlformats.org/drawingml/2006/main"/>
  </p:clrMapOvr>
</p:sld>
</file>