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f4d7c17fe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4e7c60a254cdc"/>
  </p:sldMasterIdLst>
  <p:sldIdLst>
    <p:sldId xmlns:r="http://schemas.openxmlformats.org/officeDocument/2006/relationships" id="256" r:id="R9144f06ff9f944ba"/>
    <p:sldId xmlns:r="http://schemas.openxmlformats.org/officeDocument/2006/relationships" id="257" r:id="Rc296c5fd4c234a7c"/>
    <p:sldId xmlns:r="http://schemas.openxmlformats.org/officeDocument/2006/relationships" id="258" r:id="R7c2f202fec754ee8"/>
    <p:sldId xmlns:r="http://schemas.openxmlformats.org/officeDocument/2006/relationships" id="259" r:id="Rddc4e382caf54227"/>
    <p:sldId xmlns:r="http://schemas.openxmlformats.org/officeDocument/2006/relationships" id="260" r:id="Rd02206441f3144ee"/>
    <p:sldId xmlns:r="http://schemas.openxmlformats.org/officeDocument/2006/relationships" id="261" r:id="R27fc262c9d6a40ac"/>
    <p:sldId xmlns:r="http://schemas.openxmlformats.org/officeDocument/2006/relationships" id="262" r:id="Rd639b4a5089a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4e7c60a254cdc" /><Relationship Type="http://schemas.openxmlformats.org/officeDocument/2006/relationships/slide" Target="/ppt/slides/slide1.xml" Id="R9144f06ff9f944ba" /><Relationship Type="http://schemas.openxmlformats.org/officeDocument/2006/relationships/slide" Target="/ppt/slides/slide2.xml" Id="Rc296c5fd4c234a7c" /><Relationship Type="http://schemas.openxmlformats.org/officeDocument/2006/relationships/slide" Target="/ppt/slides/slide3.xml" Id="R7c2f202fec754ee8" /><Relationship Type="http://schemas.openxmlformats.org/officeDocument/2006/relationships/slide" Target="/ppt/slides/slide4.xml" Id="Rddc4e382caf54227" /><Relationship Type="http://schemas.openxmlformats.org/officeDocument/2006/relationships/slide" Target="/ppt/slides/slide5.xml" Id="Rd02206441f3144ee" /><Relationship Type="http://schemas.openxmlformats.org/officeDocument/2006/relationships/slide" Target="/ppt/slides/slide6.xml" Id="R27fc262c9d6a40ac" /><Relationship Type="http://schemas.openxmlformats.org/officeDocument/2006/relationships/slide" Target="/ppt/slides/slide7.xml" Id="Rd639b4a5089a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59bdd2d22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6af815b5d4a26" /><Relationship Type="http://schemas.openxmlformats.org/officeDocument/2006/relationships/theme" Target="/ppt/slideMasters/theme/theme1.xml" Id="Rb0d5a561dd944c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6af815b5d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08723deaf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596779cc4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cf7d5c326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803c14c23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81cf2366d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dde966d4f4d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4a3c5d03b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40 480 081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4 039 119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12 727 161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ROY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989 528 084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LAVPRIS AS</a:t>
            </a:r>
          </a:p>
        </p:txBody>
      </p:sp>
    </p:spTree>
  </p:cSld>
  <p:clrMapOvr>
    <a:masterClrMapping xmlns:a="http://schemas.openxmlformats.org/drawingml/2006/main"/>
  </p:clrMapOvr>
</p:sld>
</file>