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396d1b639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e030a0cc2248ab"/>
  </p:sldMasterIdLst>
  <p:sldIdLst>
    <p:sldId xmlns:r="http://schemas.openxmlformats.org/officeDocument/2006/relationships" id="256" r:id="R7740a4db12894eb0"/>
    <p:sldId xmlns:r="http://schemas.openxmlformats.org/officeDocument/2006/relationships" id="257" r:id="Re45653b9a5ef47ed"/>
    <p:sldId xmlns:r="http://schemas.openxmlformats.org/officeDocument/2006/relationships" id="258" r:id="Rc6365ce53ad64b3b"/>
    <p:sldId xmlns:r="http://schemas.openxmlformats.org/officeDocument/2006/relationships" id="259" r:id="R4d03ca0378f443de"/>
    <p:sldId xmlns:r="http://schemas.openxmlformats.org/officeDocument/2006/relationships" id="260" r:id="R116eff3ee76e4d29"/>
    <p:sldId xmlns:r="http://schemas.openxmlformats.org/officeDocument/2006/relationships" id="261" r:id="Rc5b7c305a4bf4069"/>
    <p:sldId xmlns:r="http://schemas.openxmlformats.org/officeDocument/2006/relationships" id="262" r:id="R22ea8b06be85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030a0cc2248ab" /><Relationship Type="http://schemas.openxmlformats.org/officeDocument/2006/relationships/slide" Target="/ppt/slides/slide1.xml" Id="R7740a4db12894eb0" /><Relationship Type="http://schemas.openxmlformats.org/officeDocument/2006/relationships/slide" Target="/ppt/slides/slide2.xml" Id="Re45653b9a5ef47ed" /><Relationship Type="http://schemas.openxmlformats.org/officeDocument/2006/relationships/slide" Target="/ppt/slides/slide3.xml" Id="Rc6365ce53ad64b3b" /><Relationship Type="http://schemas.openxmlformats.org/officeDocument/2006/relationships/slide" Target="/ppt/slides/slide4.xml" Id="R4d03ca0378f443de" /><Relationship Type="http://schemas.openxmlformats.org/officeDocument/2006/relationships/slide" Target="/ppt/slides/slide5.xml" Id="R116eff3ee76e4d29" /><Relationship Type="http://schemas.openxmlformats.org/officeDocument/2006/relationships/slide" Target="/ppt/slides/slide6.xml" Id="Rc5b7c305a4bf4069" /><Relationship Type="http://schemas.openxmlformats.org/officeDocument/2006/relationships/slide" Target="/ppt/slides/slide7.xml" Id="R22ea8b06be85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67d09af82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ec4c564e742e9" /><Relationship Type="http://schemas.openxmlformats.org/officeDocument/2006/relationships/theme" Target="/ppt/slideMasters/theme/theme1.xml" Id="Rad61400840e4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9ec4c564e742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0874a2a09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35036821f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def0ef3e341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12ee17d32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f02fbac5d46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47d1ea449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b0a9687274e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MASKIN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MASKIN OG ENTREPRENØR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2 955 447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4 586 563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KJELL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Helge Berge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989 525 883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MASKIN OG ENTREPRENØR AS</a:t>
            </a:r>
          </a:p>
        </p:txBody>
      </p:sp>
    </p:spTree>
  </p:cSld>
  <p:clrMapOvr>
    <a:masterClrMapping xmlns:a="http://schemas.openxmlformats.org/drawingml/2006/main"/>
  </p:clrMapOvr>
</p:sld>
</file>