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c6d3d3d73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c9ec470d242a5"/>
  </p:sldMasterIdLst>
  <p:sldIdLst>
    <p:sldId xmlns:r="http://schemas.openxmlformats.org/officeDocument/2006/relationships" id="256" r:id="R2266978216e744e5"/>
    <p:sldId xmlns:r="http://schemas.openxmlformats.org/officeDocument/2006/relationships" id="257" r:id="R04cf3dbda8bc45f2"/>
    <p:sldId xmlns:r="http://schemas.openxmlformats.org/officeDocument/2006/relationships" id="258" r:id="R09bf3ab959864adb"/>
    <p:sldId xmlns:r="http://schemas.openxmlformats.org/officeDocument/2006/relationships" id="259" r:id="R6f5c4227c6b04117"/>
    <p:sldId xmlns:r="http://schemas.openxmlformats.org/officeDocument/2006/relationships" id="260" r:id="R59ceeca8070641d3"/>
    <p:sldId xmlns:r="http://schemas.openxmlformats.org/officeDocument/2006/relationships" id="261" r:id="R483f4d7e925a4bb3"/>
    <p:sldId xmlns:r="http://schemas.openxmlformats.org/officeDocument/2006/relationships" id="262" r:id="R4eede3c86cfe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c9ec470d242a5" /><Relationship Type="http://schemas.openxmlformats.org/officeDocument/2006/relationships/slide" Target="/ppt/slides/slide1.xml" Id="R2266978216e744e5" /><Relationship Type="http://schemas.openxmlformats.org/officeDocument/2006/relationships/slide" Target="/ppt/slides/slide2.xml" Id="R04cf3dbda8bc45f2" /><Relationship Type="http://schemas.openxmlformats.org/officeDocument/2006/relationships/slide" Target="/ppt/slides/slide3.xml" Id="R09bf3ab959864adb" /><Relationship Type="http://schemas.openxmlformats.org/officeDocument/2006/relationships/slide" Target="/ppt/slides/slide4.xml" Id="R6f5c4227c6b04117" /><Relationship Type="http://schemas.openxmlformats.org/officeDocument/2006/relationships/slide" Target="/ppt/slides/slide5.xml" Id="R59ceeca8070641d3" /><Relationship Type="http://schemas.openxmlformats.org/officeDocument/2006/relationships/slide" Target="/ppt/slides/slide6.xml" Id="R483f4d7e925a4bb3" /><Relationship Type="http://schemas.openxmlformats.org/officeDocument/2006/relationships/slide" Target="/ppt/slides/slide7.xml" Id="R4eede3c86cfe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b0090bfaa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d5745562c40db" /><Relationship Type="http://schemas.openxmlformats.org/officeDocument/2006/relationships/theme" Target="/ppt/slideMasters/theme/theme1.xml" Id="Rfb04c679bbb2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d5745562c40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3fc4fac4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fc84ed84e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20b8a08a7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146af4c140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9f45150384d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fa114558e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0dd8f806d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SKOLEDATA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SKOLEDATA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674 228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ENTERNETT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ENTERNETT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Sverdrups gate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90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bjarte@skoledata.no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www.skoledata.no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989 512 404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SKOLEDATA AS</a:t>
            </a:r>
          </a:p>
        </p:txBody>
      </p:sp>
    </p:spTree>
  </p:cSld>
  <p:clrMapOvr>
    <a:masterClrMapping xmlns:a="http://schemas.openxmlformats.org/drawingml/2006/main"/>
  </p:clrMapOvr>
</p:sld>
</file>