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283c8f9f64c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12af01acde4e0f"/>
  </p:sldMasterIdLst>
  <p:sldIdLst>
    <p:sldId xmlns:r="http://schemas.openxmlformats.org/officeDocument/2006/relationships" id="256" r:id="Re7d1426b516c4df1"/>
    <p:sldId xmlns:r="http://schemas.openxmlformats.org/officeDocument/2006/relationships" id="257" r:id="Rb32872b277984c20"/>
    <p:sldId xmlns:r="http://schemas.openxmlformats.org/officeDocument/2006/relationships" id="258" r:id="R9d7f03ab9a2641c1"/>
    <p:sldId xmlns:r="http://schemas.openxmlformats.org/officeDocument/2006/relationships" id="259" r:id="R0bc99fbfec694057"/>
    <p:sldId xmlns:r="http://schemas.openxmlformats.org/officeDocument/2006/relationships" id="260" r:id="Rb6299c0728654b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2af01acde4e0f" /><Relationship Type="http://schemas.openxmlformats.org/officeDocument/2006/relationships/slide" Target="/ppt/slides/slide1.xml" Id="Re7d1426b516c4df1" /><Relationship Type="http://schemas.openxmlformats.org/officeDocument/2006/relationships/slide" Target="/ppt/slides/slide2.xml" Id="Rb32872b277984c20" /><Relationship Type="http://schemas.openxmlformats.org/officeDocument/2006/relationships/slide" Target="/ppt/slides/slide3.xml" Id="R9d7f03ab9a2641c1" /><Relationship Type="http://schemas.openxmlformats.org/officeDocument/2006/relationships/slide" Target="/ppt/slides/slide4.xml" Id="R0bc99fbfec694057" /><Relationship Type="http://schemas.openxmlformats.org/officeDocument/2006/relationships/slide" Target="/ppt/slides/slide5.xml" Id="Rb6299c0728654b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769176b7b4b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e89d5a39d4a2a" /><Relationship Type="http://schemas.openxmlformats.org/officeDocument/2006/relationships/theme" Target="/ppt/slideMasters/theme/theme1.xml" Id="R2360eced370448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1e89d5a39d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3f44dc51248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4a0503d93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efb1f52e645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9232f499549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5b521735144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HOLBERG NORDEN II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 II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HOLBERG NORDEN II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 II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 II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 II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989 510 738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HOLBERG NORDEN II</a:t>
            </a:r>
          </a:p>
        </p:txBody>
      </p:sp>
    </p:spTree>
  </p:cSld>
  <p:clrMapOvr>
    <a:masterClrMapping xmlns:a="http://schemas.openxmlformats.org/drawingml/2006/main"/>
  </p:clrMapOvr>
</p:sld>
</file>