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f19d43ec6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05659e15440d3"/>
  </p:sldMasterIdLst>
  <p:sldIdLst>
    <p:sldId xmlns:r="http://schemas.openxmlformats.org/officeDocument/2006/relationships" id="256" r:id="R8e5911191d244bf7"/>
    <p:sldId xmlns:r="http://schemas.openxmlformats.org/officeDocument/2006/relationships" id="257" r:id="Rd510c7e2eac44ae2"/>
    <p:sldId xmlns:r="http://schemas.openxmlformats.org/officeDocument/2006/relationships" id="258" r:id="R55539fa00e6e407c"/>
    <p:sldId xmlns:r="http://schemas.openxmlformats.org/officeDocument/2006/relationships" id="259" r:id="R01ba30079e4040e1"/>
    <p:sldId xmlns:r="http://schemas.openxmlformats.org/officeDocument/2006/relationships" id="260" r:id="Rdf9d75c2f1854db8"/>
    <p:sldId xmlns:r="http://schemas.openxmlformats.org/officeDocument/2006/relationships" id="261" r:id="Re7b05bcbecbc4ee4"/>
    <p:sldId xmlns:r="http://schemas.openxmlformats.org/officeDocument/2006/relationships" id="262" r:id="R901303dc6805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05659e15440d3" /><Relationship Type="http://schemas.openxmlformats.org/officeDocument/2006/relationships/slide" Target="/ppt/slides/slide1.xml" Id="R8e5911191d244bf7" /><Relationship Type="http://schemas.openxmlformats.org/officeDocument/2006/relationships/slide" Target="/ppt/slides/slide2.xml" Id="Rd510c7e2eac44ae2" /><Relationship Type="http://schemas.openxmlformats.org/officeDocument/2006/relationships/slide" Target="/ppt/slides/slide3.xml" Id="R55539fa00e6e407c" /><Relationship Type="http://schemas.openxmlformats.org/officeDocument/2006/relationships/slide" Target="/ppt/slides/slide4.xml" Id="R01ba30079e4040e1" /><Relationship Type="http://schemas.openxmlformats.org/officeDocument/2006/relationships/slide" Target="/ppt/slides/slide5.xml" Id="Rdf9d75c2f1854db8" /><Relationship Type="http://schemas.openxmlformats.org/officeDocument/2006/relationships/slide" Target="/ppt/slides/slide6.xml" Id="Re7b05bcbecbc4ee4" /><Relationship Type="http://schemas.openxmlformats.org/officeDocument/2006/relationships/slide" Target="/ppt/slides/slide7.xml" Id="R901303dc6805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8be93206b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6278e7d09464d" /><Relationship Type="http://schemas.openxmlformats.org/officeDocument/2006/relationships/theme" Target="/ppt/slideMasters/theme/theme1.xml" Id="R0e4ba5fb7a5b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6278e7d09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6bd616db9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fad8c7813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f08db8377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c2b7c598c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2d793b1b1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4b61e99140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3f92331b7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MAGMAT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TEIGLAND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 Bjerknes' vei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70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htei@broadpark.no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989 506 471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MAGMAT AS</a:t>
            </a:r>
          </a:p>
        </p:txBody>
      </p:sp>
    </p:spTree>
  </p:cSld>
  <p:clrMapOvr>
    <a:masterClrMapping xmlns:a="http://schemas.openxmlformats.org/drawingml/2006/main"/>
  </p:clrMapOvr>
</p:sld>
</file>