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8470b08eb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c0158640845e9"/>
  </p:sldMasterIdLst>
  <p:sldIdLst>
    <p:sldId xmlns:r="http://schemas.openxmlformats.org/officeDocument/2006/relationships" id="256" r:id="Rfd63ad1b00b84fed"/>
    <p:sldId xmlns:r="http://schemas.openxmlformats.org/officeDocument/2006/relationships" id="257" r:id="R0e6a29cf03dc4ec9"/>
    <p:sldId xmlns:r="http://schemas.openxmlformats.org/officeDocument/2006/relationships" id="258" r:id="Ra184b276d94d49f2"/>
    <p:sldId xmlns:r="http://schemas.openxmlformats.org/officeDocument/2006/relationships" id="259" r:id="R9a18ab3c4eaf4cd4"/>
    <p:sldId xmlns:r="http://schemas.openxmlformats.org/officeDocument/2006/relationships" id="260" r:id="R2f1064dc5d314e53"/>
    <p:sldId xmlns:r="http://schemas.openxmlformats.org/officeDocument/2006/relationships" id="261" r:id="R437102b8fbcc40f2"/>
    <p:sldId xmlns:r="http://schemas.openxmlformats.org/officeDocument/2006/relationships" id="262" r:id="R81908745679f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c0158640845e9" /><Relationship Type="http://schemas.openxmlformats.org/officeDocument/2006/relationships/slide" Target="/ppt/slides/slide1.xml" Id="Rfd63ad1b00b84fed" /><Relationship Type="http://schemas.openxmlformats.org/officeDocument/2006/relationships/slide" Target="/ppt/slides/slide2.xml" Id="R0e6a29cf03dc4ec9" /><Relationship Type="http://schemas.openxmlformats.org/officeDocument/2006/relationships/slide" Target="/ppt/slides/slide3.xml" Id="Ra184b276d94d49f2" /><Relationship Type="http://schemas.openxmlformats.org/officeDocument/2006/relationships/slide" Target="/ppt/slides/slide4.xml" Id="R9a18ab3c4eaf4cd4" /><Relationship Type="http://schemas.openxmlformats.org/officeDocument/2006/relationships/slide" Target="/ppt/slides/slide5.xml" Id="R2f1064dc5d314e53" /><Relationship Type="http://schemas.openxmlformats.org/officeDocument/2006/relationships/slide" Target="/ppt/slides/slide6.xml" Id="R437102b8fbcc40f2" /><Relationship Type="http://schemas.openxmlformats.org/officeDocument/2006/relationships/slide" Target="/ppt/slides/slide7.xml" Id="R81908745679f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a9bd49257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13bf73f0e4e25" /><Relationship Type="http://schemas.openxmlformats.org/officeDocument/2006/relationships/theme" Target="/ppt/slideMasters/theme/theme1.xml" Id="R441eba833fb346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13bf73f0e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c4ba5770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1cd8939ab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999d125545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44fa383e9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7d2c7379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5a22754c7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d487d8b3d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AUSEN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3 311 910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−219 294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2 241 763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AUSEN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AUSEN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KIRKEBY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AUSEN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Gauteidveien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989 506 080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AUSEN AS</a:t>
            </a:r>
          </a:p>
        </p:txBody>
      </p:sp>
    </p:spTree>
  </p:cSld>
  <p:clrMapOvr>
    <a:masterClrMapping xmlns:a="http://schemas.openxmlformats.org/drawingml/2006/main"/>
  </p:clrMapOvr>
</p:sld>
</file>