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d43f93dd514f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f670811c6a4448"/>
  </p:sldMasterIdLst>
  <p:sldIdLst>
    <p:sldId xmlns:r="http://schemas.openxmlformats.org/officeDocument/2006/relationships" id="256" r:id="R002eaa8ff3944996"/>
    <p:sldId xmlns:r="http://schemas.openxmlformats.org/officeDocument/2006/relationships" id="257" r:id="R28dcf7c87ea146aa"/>
    <p:sldId xmlns:r="http://schemas.openxmlformats.org/officeDocument/2006/relationships" id="258" r:id="R8ba49aa458db445a"/>
    <p:sldId xmlns:r="http://schemas.openxmlformats.org/officeDocument/2006/relationships" id="259" r:id="Rfd4ad53f4484439a"/>
    <p:sldId xmlns:r="http://schemas.openxmlformats.org/officeDocument/2006/relationships" id="260" r:id="R77473e68b13e4079"/>
    <p:sldId xmlns:r="http://schemas.openxmlformats.org/officeDocument/2006/relationships" id="261" r:id="Rb2f746e0a5d948db"/>
    <p:sldId xmlns:r="http://schemas.openxmlformats.org/officeDocument/2006/relationships" id="262" r:id="Rd5eadd2a294c4b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f670811c6a4448" /><Relationship Type="http://schemas.openxmlformats.org/officeDocument/2006/relationships/slide" Target="/ppt/slides/slide1.xml" Id="R002eaa8ff3944996" /><Relationship Type="http://schemas.openxmlformats.org/officeDocument/2006/relationships/slide" Target="/ppt/slides/slide2.xml" Id="R28dcf7c87ea146aa" /><Relationship Type="http://schemas.openxmlformats.org/officeDocument/2006/relationships/slide" Target="/ppt/slides/slide3.xml" Id="R8ba49aa458db445a" /><Relationship Type="http://schemas.openxmlformats.org/officeDocument/2006/relationships/slide" Target="/ppt/slides/slide4.xml" Id="Rfd4ad53f4484439a" /><Relationship Type="http://schemas.openxmlformats.org/officeDocument/2006/relationships/slide" Target="/ppt/slides/slide5.xml" Id="R77473e68b13e4079" /><Relationship Type="http://schemas.openxmlformats.org/officeDocument/2006/relationships/slide" Target="/ppt/slides/slide6.xml" Id="Rb2f746e0a5d948db" /><Relationship Type="http://schemas.openxmlformats.org/officeDocument/2006/relationships/slide" Target="/ppt/slides/slide7.xml" Id="Rd5eadd2a294c4b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b85dbffe8b44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d17da658043f3" /><Relationship Type="http://schemas.openxmlformats.org/officeDocument/2006/relationships/theme" Target="/ppt/slideMasters/theme/theme1.xml" Id="R7a3ccd74687c43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3d17da658043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2d35468c749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4b2b9a85c44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e09adb63549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fe63ede854c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afe88335a45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010a9b13b48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28742e7ec4f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AUSEN AS ble etablert [år] og holder til i Frogner.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3 311 910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−219 294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1 236 232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2 241 763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AUSEN RUNE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AUSEN STEINAR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AUSEN MORTEN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KIRKEBY JO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Gauteidveien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2016 Frogner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989 506 080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AS</a:t>
            </a:r>
          </a:p>
        </p:txBody>
      </p:sp>
    </p:spTree>
  </p:cSld>
  <p:clrMapOvr>
    <a:masterClrMapping xmlns:a="http://schemas.openxmlformats.org/drawingml/2006/main"/>
  </p:clrMapOvr>
</p:sld>
</file>