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a05dd3bbe4c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0ab4d51064e90"/>
  </p:sldMasterIdLst>
  <p:sldIdLst>
    <p:sldId xmlns:r="http://schemas.openxmlformats.org/officeDocument/2006/relationships" id="256" r:id="R52ac3197ff2445ed"/>
    <p:sldId xmlns:r="http://schemas.openxmlformats.org/officeDocument/2006/relationships" id="257" r:id="Rabfac20c57eb4049"/>
    <p:sldId xmlns:r="http://schemas.openxmlformats.org/officeDocument/2006/relationships" id="258" r:id="R61ffb758cd764bad"/>
    <p:sldId xmlns:r="http://schemas.openxmlformats.org/officeDocument/2006/relationships" id="259" r:id="R2079d70838854c96"/>
    <p:sldId xmlns:r="http://schemas.openxmlformats.org/officeDocument/2006/relationships" id="260" r:id="Ra674dd82946b412e"/>
    <p:sldId xmlns:r="http://schemas.openxmlformats.org/officeDocument/2006/relationships" id="261" r:id="Rb90d3f8f801a4ba2"/>
    <p:sldId xmlns:r="http://schemas.openxmlformats.org/officeDocument/2006/relationships" id="262" r:id="R3afb8dcc7f9b4d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0ab4d51064e90" /><Relationship Type="http://schemas.openxmlformats.org/officeDocument/2006/relationships/slide" Target="/ppt/slides/slide1.xml" Id="R52ac3197ff2445ed" /><Relationship Type="http://schemas.openxmlformats.org/officeDocument/2006/relationships/slide" Target="/ppt/slides/slide2.xml" Id="Rabfac20c57eb4049" /><Relationship Type="http://schemas.openxmlformats.org/officeDocument/2006/relationships/slide" Target="/ppt/slides/slide3.xml" Id="R61ffb758cd764bad" /><Relationship Type="http://schemas.openxmlformats.org/officeDocument/2006/relationships/slide" Target="/ppt/slides/slide4.xml" Id="R2079d70838854c96" /><Relationship Type="http://schemas.openxmlformats.org/officeDocument/2006/relationships/slide" Target="/ppt/slides/slide5.xml" Id="Ra674dd82946b412e" /><Relationship Type="http://schemas.openxmlformats.org/officeDocument/2006/relationships/slide" Target="/ppt/slides/slide6.xml" Id="Rb90d3f8f801a4ba2" /><Relationship Type="http://schemas.openxmlformats.org/officeDocument/2006/relationships/slide" Target="/ppt/slides/slide7.xml" Id="R3afb8dcc7f9b4d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63658311b4c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f511af914494a" /><Relationship Type="http://schemas.openxmlformats.org/officeDocument/2006/relationships/theme" Target="/ppt/slideMasters/theme/theme1.xml" Id="R4e8047ac2f4241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af511af91449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fba7ec6914b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5d4f874b04c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98606064b41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5a7988c48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7b38e5e2e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5432fd51f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dc574acd04d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ANDVE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5 220 135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14 278 592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14 294 574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ANDVE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Alkeveien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989 503 839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ANDVE HOLDING AS</a:t>
            </a:r>
          </a:p>
        </p:txBody>
      </p:sp>
    </p:spTree>
  </p:cSld>
  <p:clrMapOvr>
    <a:masterClrMapping xmlns:a="http://schemas.openxmlformats.org/drawingml/2006/main"/>
  </p:clrMapOvr>
</p:sld>
</file>