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38c3dab3a44f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84fd4185b34aed"/>
  </p:sldMasterIdLst>
  <p:sldIdLst>
    <p:sldId xmlns:r="http://schemas.openxmlformats.org/officeDocument/2006/relationships" id="256" r:id="R8aeb1fa8a0224233"/>
    <p:sldId xmlns:r="http://schemas.openxmlformats.org/officeDocument/2006/relationships" id="257" r:id="Rdb7135b09148494b"/>
    <p:sldId xmlns:r="http://schemas.openxmlformats.org/officeDocument/2006/relationships" id="258" r:id="Rf8b09ff4dca64771"/>
    <p:sldId xmlns:r="http://schemas.openxmlformats.org/officeDocument/2006/relationships" id="259" r:id="R9867e1dbbf444482"/>
    <p:sldId xmlns:r="http://schemas.openxmlformats.org/officeDocument/2006/relationships" id="260" r:id="R8b9b5d30490c47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84fd4185b34aed" /><Relationship Type="http://schemas.openxmlformats.org/officeDocument/2006/relationships/slide" Target="/ppt/slides/slide1.xml" Id="R8aeb1fa8a0224233" /><Relationship Type="http://schemas.openxmlformats.org/officeDocument/2006/relationships/slide" Target="/ppt/slides/slide2.xml" Id="Rdb7135b09148494b" /><Relationship Type="http://schemas.openxmlformats.org/officeDocument/2006/relationships/slide" Target="/ppt/slides/slide3.xml" Id="Rf8b09ff4dca64771" /><Relationship Type="http://schemas.openxmlformats.org/officeDocument/2006/relationships/slide" Target="/ppt/slides/slide4.xml" Id="R9867e1dbbf444482" /><Relationship Type="http://schemas.openxmlformats.org/officeDocument/2006/relationships/slide" Target="/ppt/slides/slide5.xml" Id="R8b9b5d30490c47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3d9ec903a4d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7009a59654529" /><Relationship Type="http://schemas.openxmlformats.org/officeDocument/2006/relationships/theme" Target="/ppt/slideMasters/theme/theme1.xml" Id="R517fa61227c749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17009a596545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3888b4e5548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57220bf3147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3be4c764149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69b073b9a941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b0ff4771a42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989 503 634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LKK AS</a:t>
            </a:r>
          </a:p>
        </p:txBody>
      </p:sp>
    </p:spTree>
  </p:cSld>
  <p:clrMapOvr>
    <a:masterClrMapping xmlns:a="http://schemas.openxmlformats.org/drawingml/2006/main"/>
  </p:clrMapOvr>
</p:sld>
</file>