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d90afc146b40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710546399b4f00"/>
  </p:sldMasterIdLst>
  <p:sldIdLst>
    <p:sldId xmlns:r="http://schemas.openxmlformats.org/officeDocument/2006/relationships" id="256" r:id="R3a5843b68fd144df"/>
    <p:sldId xmlns:r="http://schemas.openxmlformats.org/officeDocument/2006/relationships" id="257" r:id="R43c787c706794d6f"/>
    <p:sldId xmlns:r="http://schemas.openxmlformats.org/officeDocument/2006/relationships" id="258" r:id="R7a0c4ab9df6f4248"/>
    <p:sldId xmlns:r="http://schemas.openxmlformats.org/officeDocument/2006/relationships" id="259" r:id="Rda666b2117924a64"/>
    <p:sldId xmlns:r="http://schemas.openxmlformats.org/officeDocument/2006/relationships" id="260" r:id="R809d1cef08a74d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710546399b4f00" /><Relationship Type="http://schemas.openxmlformats.org/officeDocument/2006/relationships/slide" Target="/ppt/slides/slide1.xml" Id="R3a5843b68fd144df" /><Relationship Type="http://schemas.openxmlformats.org/officeDocument/2006/relationships/slide" Target="/ppt/slides/slide2.xml" Id="R43c787c706794d6f" /><Relationship Type="http://schemas.openxmlformats.org/officeDocument/2006/relationships/slide" Target="/ppt/slides/slide3.xml" Id="R7a0c4ab9df6f4248" /><Relationship Type="http://schemas.openxmlformats.org/officeDocument/2006/relationships/slide" Target="/ppt/slides/slide4.xml" Id="Rda666b2117924a64" /><Relationship Type="http://schemas.openxmlformats.org/officeDocument/2006/relationships/slide" Target="/ppt/slides/slide5.xml" Id="R809d1cef08a74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04d8ad48994e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9d0d1ebec4ab1" /><Relationship Type="http://schemas.openxmlformats.org/officeDocument/2006/relationships/theme" Target="/ppt/slideMasters/theme/theme1.xml" Id="Rf54eca3c599343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9d0d1ebec4a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29a480d0b42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f70ef42bd45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deac4360245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e3e0d60ac45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2ced515aa4e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BIOENERGISER SCANDINAVIA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BIOENERGISER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BIOENERGISER SCANDINAVIA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BIOENERGISER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BIOENERGISER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BIOENERGISER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989 502 557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BIOENERGISER SCANDINAVIA AS</a:t>
            </a:r>
          </a:p>
        </p:txBody>
      </p:sp>
    </p:spTree>
  </p:cSld>
  <p:clrMapOvr>
    <a:masterClrMapping xmlns:a="http://schemas.openxmlformats.org/drawingml/2006/main"/>
  </p:clrMapOvr>
</p:sld>
</file>