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6e5bb50cf04f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ea1b64d63f403f"/>
  </p:sldMasterIdLst>
  <p:sldIdLst>
    <p:sldId xmlns:r="http://schemas.openxmlformats.org/officeDocument/2006/relationships" id="256" r:id="Rf1117af426ed4db4"/>
    <p:sldId xmlns:r="http://schemas.openxmlformats.org/officeDocument/2006/relationships" id="257" r:id="Rf5ec55f82e8f4e5c"/>
    <p:sldId xmlns:r="http://schemas.openxmlformats.org/officeDocument/2006/relationships" id="258" r:id="Rdcb5ac62ee8248ef"/>
    <p:sldId xmlns:r="http://schemas.openxmlformats.org/officeDocument/2006/relationships" id="259" r:id="Rf1864315e6e1432b"/>
    <p:sldId xmlns:r="http://schemas.openxmlformats.org/officeDocument/2006/relationships" id="260" r:id="Ra92d62a86192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a1b64d63f403f" /><Relationship Type="http://schemas.openxmlformats.org/officeDocument/2006/relationships/slide" Target="/ppt/slides/slide1.xml" Id="Rf1117af426ed4db4" /><Relationship Type="http://schemas.openxmlformats.org/officeDocument/2006/relationships/slide" Target="/ppt/slides/slide2.xml" Id="Rf5ec55f82e8f4e5c" /><Relationship Type="http://schemas.openxmlformats.org/officeDocument/2006/relationships/slide" Target="/ppt/slides/slide3.xml" Id="Rdcb5ac62ee8248ef" /><Relationship Type="http://schemas.openxmlformats.org/officeDocument/2006/relationships/slide" Target="/ppt/slides/slide4.xml" Id="Rf1864315e6e1432b" /><Relationship Type="http://schemas.openxmlformats.org/officeDocument/2006/relationships/slide" Target="/ppt/slides/slide5.xml" Id="Ra92d62a86192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86d3e28c5b4a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b8fb8e2724f8d" /><Relationship Type="http://schemas.openxmlformats.org/officeDocument/2006/relationships/theme" Target="/ppt/slideMasters/theme/theme1.xml" Id="R347b5f33bc8149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fb8fb8e2724f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5b2fa1ae64f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07d9e9ee142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98801cadd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ee23eb75941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3e12adc7640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BASIA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BASIA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989 500 899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BASIA DRIFT AS</a:t>
            </a:r>
          </a:p>
        </p:txBody>
      </p:sp>
    </p:spTree>
  </p:cSld>
  <p:clrMapOvr>
    <a:masterClrMapping xmlns:a="http://schemas.openxmlformats.org/drawingml/2006/main"/>
  </p:clrMapOvr>
</p:sld>
</file>