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e922dffee545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0a7b4d843f4d76"/>
  </p:sldMasterIdLst>
  <p:sldIdLst>
    <p:sldId xmlns:r="http://schemas.openxmlformats.org/officeDocument/2006/relationships" id="256" r:id="R8c9f746b16744beb"/>
    <p:sldId xmlns:r="http://schemas.openxmlformats.org/officeDocument/2006/relationships" id="257" r:id="Re3fce54625ce449d"/>
    <p:sldId xmlns:r="http://schemas.openxmlformats.org/officeDocument/2006/relationships" id="258" r:id="R93e254732a9d418e"/>
    <p:sldId xmlns:r="http://schemas.openxmlformats.org/officeDocument/2006/relationships" id="259" r:id="Rdabf34c91c6f452c"/>
    <p:sldId xmlns:r="http://schemas.openxmlformats.org/officeDocument/2006/relationships" id="260" r:id="R5c881f3176ce4779"/>
    <p:sldId xmlns:r="http://schemas.openxmlformats.org/officeDocument/2006/relationships" id="261" r:id="R28e8c01569f74c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0a7b4d843f4d76" /><Relationship Type="http://schemas.openxmlformats.org/officeDocument/2006/relationships/slide" Target="/ppt/slides/slide1.xml" Id="R8c9f746b16744beb" /><Relationship Type="http://schemas.openxmlformats.org/officeDocument/2006/relationships/slide" Target="/ppt/slides/slide2.xml" Id="Re3fce54625ce449d" /><Relationship Type="http://schemas.openxmlformats.org/officeDocument/2006/relationships/slide" Target="/ppt/slides/slide3.xml" Id="R93e254732a9d418e" /><Relationship Type="http://schemas.openxmlformats.org/officeDocument/2006/relationships/slide" Target="/ppt/slides/slide4.xml" Id="Rdabf34c91c6f452c" /><Relationship Type="http://schemas.openxmlformats.org/officeDocument/2006/relationships/slide" Target="/ppt/slides/slide5.xml" Id="R5c881f3176ce4779" /><Relationship Type="http://schemas.openxmlformats.org/officeDocument/2006/relationships/slide" Target="/ppt/slides/slide6.xml" Id="R28e8c01569f74c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07e845712f45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fd65542324138" /><Relationship Type="http://schemas.openxmlformats.org/officeDocument/2006/relationships/theme" Target="/ppt/slideMasters/theme/theme1.xml" Id="R90c58206c19f4e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4fd655423241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1d07766fa4a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8ac44f6e9c45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301eabb6940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1665262374f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97522732641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6c1da98ae42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BROL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BROL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2 424 193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2 368 595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1 859 525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4 134 871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989 499 564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BROL INVEST AS</a:t>
            </a:r>
          </a:p>
        </p:txBody>
      </p:sp>
    </p:spTree>
  </p:cSld>
  <p:clrMapOvr>
    <a:masterClrMapping xmlns:a="http://schemas.openxmlformats.org/drawingml/2006/main"/>
  </p:clrMapOvr>
</p:sld>
</file>