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b50cefbb1374be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34958f3da5b4c1e"/>
  </p:sldMasterIdLst>
  <p:sldIdLst>
    <p:sldId xmlns:r="http://schemas.openxmlformats.org/officeDocument/2006/relationships" id="256" r:id="R5c55d823f93b4e0f"/>
    <p:sldId xmlns:r="http://schemas.openxmlformats.org/officeDocument/2006/relationships" id="257" r:id="Rc066963bf0814457"/>
    <p:sldId xmlns:r="http://schemas.openxmlformats.org/officeDocument/2006/relationships" id="258" r:id="R3b6fe6692e364d6b"/>
    <p:sldId xmlns:r="http://schemas.openxmlformats.org/officeDocument/2006/relationships" id="259" r:id="R93c585b6eda54db4"/>
    <p:sldId xmlns:r="http://schemas.openxmlformats.org/officeDocument/2006/relationships" id="260" r:id="R2110c327076e4810"/>
    <p:sldId xmlns:r="http://schemas.openxmlformats.org/officeDocument/2006/relationships" id="261" r:id="Rfce29ee3915f410a"/>
    <p:sldId xmlns:r="http://schemas.openxmlformats.org/officeDocument/2006/relationships" id="262" r:id="Ra48e2141aa8a4b9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34958f3da5b4c1e" /><Relationship Type="http://schemas.openxmlformats.org/officeDocument/2006/relationships/slide" Target="/ppt/slides/slide1.xml" Id="R5c55d823f93b4e0f" /><Relationship Type="http://schemas.openxmlformats.org/officeDocument/2006/relationships/slide" Target="/ppt/slides/slide2.xml" Id="Rc066963bf0814457" /><Relationship Type="http://schemas.openxmlformats.org/officeDocument/2006/relationships/slide" Target="/ppt/slides/slide3.xml" Id="R3b6fe6692e364d6b" /><Relationship Type="http://schemas.openxmlformats.org/officeDocument/2006/relationships/slide" Target="/ppt/slides/slide4.xml" Id="R93c585b6eda54db4" /><Relationship Type="http://schemas.openxmlformats.org/officeDocument/2006/relationships/slide" Target="/ppt/slides/slide5.xml" Id="R2110c327076e4810" /><Relationship Type="http://schemas.openxmlformats.org/officeDocument/2006/relationships/slide" Target="/ppt/slides/slide6.xml" Id="Rfce29ee3915f410a" /><Relationship Type="http://schemas.openxmlformats.org/officeDocument/2006/relationships/slide" Target="/ppt/slides/slide7.xml" Id="Ra48e2141aa8a4b9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ddb733f09ad45e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8d9d07536140b8" /><Relationship Type="http://schemas.openxmlformats.org/officeDocument/2006/relationships/theme" Target="/ppt/slideMasters/theme/theme1.xml" Id="R53c00c4d52f74fa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08d9d07536140b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ae2538df364af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5acddc0203435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1ae3acce2f48e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88936135954ac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3d80eb6e0a41d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bdb07e46fd482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f9a1fe5ac2447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RALLAREN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RALLAREN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RALLAREN EIENDOM AS ble etablert [år] og holder til i Tysnes.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RALLAREN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RALLAREN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RALLAREN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13 888 997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9 046 764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8 647 879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16 470 114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45 980 389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RALLAREN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 HELLDAL &amp; CO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RALLAREN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Bakarvegen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5680 Tysnes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989 493 698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RALLAREN EIENDOM AS</a:t>
            </a:r>
          </a:p>
        </p:txBody>
      </p:sp>
    </p:spTree>
  </p:cSld>
  <p:clrMapOvr>
    <a:masterClrMapping xmlns:a="http://schemas.openxmlformats.org/drawingml/2006/main"/>
  </p:clrMapOvr>
</p:sld>
</file>