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d693c634d044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8ef30f43fd47f4"/>
  </p:sldMasterIdLst>
  <p:sldIdLst>
    <p:sldId xmlns:r="http://schemas.openxmlformats.org/officeDocument/2006/relationships" id="256" r:id="R31fdce407cb64653"/>
    <p:sldId xmlns:r="http://schemas.openxmlformats.org/officeDocument/2006/relationships" id="257" r:id="Ra99c6dfd4aab4d8d"/>
    <p:sldId xmlns:r="http://schemas.openxmlformats.org/officeDocument/2006/relationships" id="258" r:id="Rad99c7936dfa4c80"/>
    <p:sldId xmlns:r="http://schemas.openxmlformats.org/officeDocument/2006/relationships" id="259" r:id="R40116d64a69b42bb"/>
    <p:sldId xmlns:r="http://schemas.openxmlformats.org/officeDocument/2006/relationships" id="260" r:id="R7f7bffa4afc94b8d"/>
    <p:sldId xmlns:r="http://schemas.openxmlformats.org/officeDocument/2006/relationships" id="261" r:id="Rb606a3e575d54cdf"/>
    <p:sldId xmlns:r="http://schemas.openxmlformats.org/officeDocument/2006/relationships" id="262" r:id="R161e5446edb04d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8ef30f43fd47f4" /><Relationship Type="http://schemas.openxmlformats.org/officeDocument/2006/relationships/slide" Target="/ppt/slides/slide1.xml" Id="R31fdce407cb64653" /><Relationship Type="http://schemas.openxmlformats.org/officeDocument/2006/relationships/slide" Target="/ppt/slides/slide2.xml" Id="Ra99c6dfd4aab4d8d" /><Relationship Type="http://schemas.openxmlformats.org/officeDocument/2006/relationships/slide" Target="/ppt/slides/slide3.xml" Id="Rad99c7936dfa4c80" /><Relationship Type="http://schemas.openxmlformats.org/officeDocument/2006/relationships/slide" Target="/ppt/slides/slide4.xml" Id="R40116d64a69b42bb" /><Relationship Type="http://schemas.openxmlformats.org/officeDocument/2006/relationships/slide" Target="/ppt/slides/slide5.xml" Id="R7f7bffa4afc94b8d" /><Relationship Type="http://schemas.openxmlformats.org/officeDocument/2006/relationships/slide" Target="/ppt/slides/slide6.xml" Id="Rb606a3e575d54cdf" /><Relationship Type="http://schemas.openxmlformats.org/officeDocument/2006/relationships/slide" Target="/ppt/slides/slide7.xml" Id="R161e5446edb04d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14a70d5aa143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6cd1d86fd4e76" /><Relationship Type="http://schemas.openxmlformats.org/officeDocument/2006/relationships/theme" Target="/ppt/slideMasters/theme/theme1.xml" Id="R8a4b757a2d4d43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36cd1d86fd4e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42cd1a3b24a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08e128fb649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90d3945ed47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d1b4bbf2c4d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876722dc54d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9d5f017dc47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3a7567c0b46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HUSER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HUSER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HUSER ENTREPRENØR AS ble etablert [år] og holder til i Gjerdrum.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HUSER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HUSER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HUSER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116 160 294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3 803 284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1 054 477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48 112 761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69 848 275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HUSER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HUSER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Gjerivegen 186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2022 Gjerdrum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post@huser.as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989 490 923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HUSER ENTREPRENØR AS</a:t>
            </a:r>
          </a:p>
        </p:txBody>
      </p:sp>
    </p:spTree>
  </p:cSld>
  <p:clrMapOvr>
    <a:masterClrMapping xmlns:a="http://schemas.openxmlformats.org/drawingml/2006/main"/>
  </p:clrMapOvr>
</p:sld>
</file>