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bf71ae064648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f6dcf1e374729"/>
  </p:sldMasterIdLst>
  <p:sldIdLst>
    <p:sldId xmlns:r="http://schemas.openxmlformats.org/officeDocument/2006/relationships" id="256" r:id="Re24e90d2f56240e7"/>
    <p:sldId xmlns:r="http://schemas.openxmlformats.org/officeDocument/2006/relationships" id="257" r:id="R7fcc379ff5774936"/>
    <p:sldId xmlns:r="http://schemas.openxmlformats.org/officeDocument/2006/relationships" id="258" r:id="Rfaedc46b7b2a42a5"/>
    <p:sldId xmlns:r="http://schemas.openxmlformats.org/officeDocument/2006/relationships" id="259" r:id="R6a98d457ac154ea5"/>
    <p:sldId xmlns:r="http://schemas.openxmlformats.org/officeDocument/2006/relationships" id="260" r:id="R4eaa5199919d42de"/>
    <p:sldId xmlns:r="http://schemas.openxmlformats.org/officeDocument/2006/relationships" id="261" r:id="R114632b9d6cc4f84"/>
    <p:sldId xmlns:r="http://schemas.openxmlformats.org/officeDocument/2006/relationships" id="262" r:id="R8493c9f6bbb3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f6dcf1e374729" /><Relationship Type="http://schemas.openxmlformats.org/officeDocument/2006/relationships/slide" Target="/ppt/slides/slide1.xml" Id="Re24e90d2f56240e7" /><Relationship Type="http://schemas.openxmlformats.org/officeDocument/2006/relationships/slide" Target="/ppt/slides/slide2.xml" Id="R7fcc379ff5774936" /><Relationship Type="http://schemas.openxmlformats.org/officeDocument/2006/relationships/slide" Target="/ppt/slides/slide3.xml" Id="Rfaedc46b7b2a42a5" /><Relationship Type="http://schemas.openxmlformats.org/officeDocument/2006/relationships/slide" Target="/ppt/slides/slide4.xml" Id="R6a98d457ac154ea5" /><Relationship Type="http://schemas.openxmlformats.org/officeDocument/2006/relationships/slide" Target="/ppt/slides/slide5.xml" Id="R4eaa5199919d42de" /><Relationship Type="http://schemas.openxmlformats.org/officeDocument/2006/relationships/slide" Target="/ppt/slides/slide6.xml" Id="R114632b9d6cc4f84" /><Relationship Type="http://schemas.openxmlformats.org/officeDocument/2006/relationships/slide" Target="/ppt/slides/slide7.xml" Id="R8493c9f6bbb3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419b4523f4a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bef699f684071" /><Relationship Type="http://schemas.openxmlformats.org/officeDocument/2006/relationships/theme" Target="/ppt/slideMasters/theme/theme1.xml" Id="R1ceedbf1d714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bef699f6840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7d460a980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dbe61cab7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c73263a74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a9978ef4443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df0f3f8534d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ff25196ee46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adb107ecb41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RSS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1 934 901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SKOVGAARD SLETHEI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SOLAN SKOVGAARD SLETHEI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TEODOR SKOVGAARD SLETHEI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SLETHEI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Kolnesvegen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65 52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989 487 744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RSS AS</a:t>
            </a:r>
          </a:p>
        </p:txBody>
      </p:sp>
    </p:spTree>
  </p:cSld>
  <p:clrMapOvr>
    <a:masterClrMapping xmlns:a="http://schemas.openxmlformats.org/drawingml/2006/main"/>
  </p:clrMapOvr>
</p:sld>
</file>