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ff1c5b3a0044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39c1c589cd405a"/>
  </p:sldMasterIdLst>
  <p:sldIdLst>
    <p:sldId xmlns:r="http://schemas.openxmlformats.org/officeDocument/2006/relationships" id="256" r:id="R6364cedf4d0c45ff"/>
    <p:sldId xmlns:r="http://schemas.openxmlformats.org/officeDocument/2006/relationships" id="257" r:id="R4e436bbe241649be"/>
    <p:sldId xmlns:r="http://schemas.openxmlformats.org/officeDocument/2006/relationships" id="258" r:id="R46533530eb7c423b"/>
    <p:sldId xmlns:r="http://schemas.openxmlformats.org/officeDocument/2006/relationships" id="259" r:id="R19107a656c734f7b"/>
    <p:sldId xmlns:r="http://schemas.openxmlformats.org/officeDocument/2006/relationships" id="260" r:id="Rbbe1b631cfce41ff"/>
    <p:sldId xmlns:r="http://schemas.openxmlformats.org/officeDocument/2006/relationships" id="261" r:id="Rc4ec99f4db494367"/>
    <p:sldId xmlns:r="http://schemas.openxmlformats.org/officeDocument/2006/relationships" id="262" r:id="R5f060f80d8074e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39c1c589cd405a" /><Relationship Type="http://schemas.openxmlformats.org/officeDocument/2006/relationships/slide" Target="/ppt/slides/slide1.xml" Id="R6364cedf4d0c45ff" /><Relationship Type="http://schemas.openxmlformats.org/officeDocument/2006/relationships/slide" Target="/ppt/slides/slide2.xml" Id="R4e436bbe241649be" /><Relationship Type="http://schemas.openxmlformats.org/officeDocument/2006/relationships/slide" Target="/ppt/slides/slide3.xml" Id="R46533530eb7c423b" /><Relationship Type="http://schemas.openxmlformats.org/officeDocument/2006/relationships/slide" Target="/ppt/slides/slide4.xml" Id="R19107a656c734f7b" /><Relationship Type="http://schemas.openxmlformats.org/officeDocument/2006/relationships/slide" Target="/ppt/slides/slide5.xml" Id="Rbbe1b631cfce41ff" /><Relationship Type="http://schemas.openxmlformats.org/officeDocument/2006/relationships/slide" Target="/ppt/slides/slide6.xml" Id="Rc4ec99f4db494367" /><Relationship Type="http://schemas.openxmlformats.org/officeDocument/2006/relationships/slide" Target="/ppt/slides/slide7.xml" Id="R5f060f80d8074e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bfccee87aa4c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73ca213db04a9b" /><Relationship Type="http://schemas.openxmlformats.org/officeDocument/2006/relationships/theme" Target="/ppt/slideMasters/theme/theme1.xml" Id="R137e4dad40a146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73ca213db04a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855f06a4ca42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3f4765628643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e27e92850a42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bcb709904c43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d168ca2d5b44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51d0e43dc847e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1778ddd2ed43b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 SANDVIK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SANDVIK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 SANDVIK AS ble etablert [år] og holder til i Isdalstø.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SANDVIK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SANDVIK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SANDVIK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49 903 958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2 013 700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1 656 584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13 035 654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34 648 286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SANDVIK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 SANDVIK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SANDVIK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Galteråsen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5916 Isdalstø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h-sandvik@online.no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989 482 920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SANDVIK AS</a:t>
            </a:r>
          </a:p>
        </p:txBody>
      </p:sp>
    </p:spTree>
  </p:cSld>
  <p:clrMapOvr>
    <a:masterClrMapping xmlns:a="http://schemas.openxmlformats.org/drawingml/2006/main"/>
  </p:clrMapOvr>
</p:sld>
</file>