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44df57ccfa4d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66d43fa7e94380"/>
  </p:sldMasterIdLst>
  <p:sldIdLst>
    <p:sldId xmlns:r="http://schemas.openxmlformats.org/officeDocument/2006/relationships" id="256" r:id="R310d6ed9c1cd4fcf"/>
    <p:sldId xmlns:r="http://schemas.openxmlformats.org/officeDocument/2006/relationships" id="257" r:id="R6a69bd66d4374d74"/>
    <p:sldId xmlns:r="http://schemas.openxmlformats.org/officeDocument/2006/relationships" id="258" r:id="R1e73526dca494675"/>
    <p:sldId xmlns:r="http://schemas.openxmlformats.org/officeDocument/2006/relationships" id="259" r:id="R75517a2fc4364cc0"/>
    <p:sldId xmlns:r="http://schemas.openxmlformats.org/officeDocument/2006/relationships" id="260" r:id="R36fb7033057f461d"/>
    <p:sldId xmlns:r="http://schemas.openxmlformats.org/officeDocument/2006/relationships" id="261" r:id="Rf9792daea44f442e"/>
    <p:sldId xmlns:r="http://schemas.openxmlformats.org/officeDocument/2006/relationships" id="262" r:id="R14c3a2c41f01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6d43fa7e94380" /><Relationship Type="http://schemas.openxmlformats.org/officeDocument/2006/relationships/slide" Target="/ppt/slides/slide1.xml" Id="R310d6ed9c1cd4fcf" /><Relationship Type="http://schemas.openxmlformats.org/officeDocument/2006/relationships/slide" Target="/ppt/slides/slide2.xml" Id="R6a69bd66d4374d74" /><Relationship Type="http://schemas.openxmlformats.org/officeDocument/2006/relationships/slide" Target="/ppt/slides/slide3.xml" Id="R1e73526dca494675" /><Relationship Type="http://schemas.openxmlformats.org/officeDocument/2006/relationships/slide" Target="/ppt/slides/slide4.xml" Id="R75517a2fc4364cc0" /><Relationship Type="http://schemas.openxmlformats.org/officeDocument/2006/relationships/slide" Target="/ppt/slides/slide5.xml" Id="R36fb7033057f461d" /><Relationship Type="http://schemas.openxmlformats.org/officeDocument/2006/relationships/slide" Target="/ppt/slides/slide6.xml" Id="Rf9792daea44f442e" /><Relationship Type="http://schemas.openxmlformats.org/officeDocument/2006/relationships/slide" Target="/ppt/slides/slide7.xml" Id="R14c3a2c41f01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e899511b1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085267e374d3a" /><Relationship Type="http://schemas.openxmlformats.org/officeDocument/2006/relationships/theme" Target="/ppt/slideMasters/theme/theme1.xml" Id="Re01ad1bda1054a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0085267e37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bc3febcfc4d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a8de7c0ea4f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047abc77a48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6a549d3ca4c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c37d7928046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7839ed6c743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d621c6b9e4b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MORAMMA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MORAMMA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MORAMMA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MORAMMA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MORAMMA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MORAMMA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2 302 232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MORAMMA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MOGENS MATHIESEN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MORAMMA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989 475 967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MORAMMA INVEST AS</a:t>
            </a:r>
          </a:p>
        </p:txBody>
      </p:sp>
    </p:spTree>
  </p:cSld>
  <p:clrMapOvr>
    <a:masterClrMapping xmlns:a="http://schemas.openxmlformats.org/drawingml/2006/main"/>
  </p:clrMapOvr>
</p:sld>
</file>