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29ed0ed8be45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1bb6854f7c4665"/>
  </p:sldMasterIdLst>
  <p:sldIdLst>
    <p:sldId xmlns:r="http://schemas.openxmlformats.org/officeDocument/2006/relationships" id="256" r:id="R3abb9e2722984d68"/>
    <p:sldId xmlns:r="http://schemas.openxmlformats.org/officeDocument/2006/relationships" id="257" r:id="R4c99008fba924ec8"/>
    <p:sldId xmlns:r="http://schemas.openxmlformats.org/officeDocument/2006/relationships" id="258" r:id="Rd7b92acc7bd4459f"/>
    <p:sldId xmlns:r="http://schemas.openxmlformats.org/officeDocument/2006/relationships" id="259" r:id="R0d325af1b04141d2"/>
    <p:sldId xmlns:r="http://schemas.openxmlformats.org/officeDocument/2006/relationships" id="260" r:id="Rbd891340b8d4454c"/>
    <p:sldId xmlns:r="http://schemas.openxmlformats.org/officeDocument/2006/relationships" id="261" r:id="R3c82c312197f4122"/>
    <p:sldId xmlns:r="http://schemas.openxmlformats.org/officeDocument/2006/relationships" id="262" r:id="R5980eaaf922646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1bb6854f7c4665" /><Relationship Type="http://schemas.openxmlformats.org/officeDocument/2006/relationships/slide" Target="/ppt/slides/slide1.xml" Id="R3abb9e2722984d68" /><Relationship Type="http://schemas.openxmlformats.org/officeDocument/2006/relationships/slide" Target="/ppt/slides/slide2.xml" Id="R4c99008fba924ec8" /><Relationship Type="http://schemas.openxmlformats.org/officeDocument/2006/relationships/slide" Target="/ppt/slides/slide3.xml" Id="Rd7b92acc7bd4459f" /><Relationship Type="http://schemas.openxmlformats.org/officeDocument/2006/relationships/slide" Target="/ppt/slides/slide4.xml" Id="R0d325af1b04141d2" /><Relationship Type="http://schemas.openxmlformats.org/officeDocument/2006/relationships/slide" Target="/ppt/slides/slide5.xml" Id="Rbd891340b8d4454c" /><Relationship Type="http://schemas.openxmlformats.org/officeDocument/2006/relationships/slide" Target="/ppt/slides/slide6.xml" Id="R3c82c312197f4122" /><Relationship Type="http://schemas.openxmlformats.org/officeDocument/2006/relationships/slide" Target="/ppt/slides/slide7.xml" Id="R5980eaaf922646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af5eca01bc4c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267ea72354d21" /><Relationship Type="http://schemas.openxmlformats.org/officeDocument/2006/relationships/theme" Target="/ppt/slideMasters/theme/theme1.xml" Id="R01e6cf8321584d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0267ea72354d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80a41d68845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c04f58c804e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441d5ddd148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531da94e045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3a3fcbb2f4c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5b223f28043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2c95bd9b448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LAMHOLMEN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LAMHOLMEN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LAMHOLMEN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LAMHOLMEN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LAMHOLMEN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LAMHOLMEN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−1 058 942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89 698 826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450 258 904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744 631 491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LAMHOLMEN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RM FINANS AS  –  95,5 %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RM FINANS AS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LAMHOLMEN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Finnhaugveien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989 475 657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LAMHOLMEN INVEST AS</a:t>
            </a:r>
          </a:p>
        </p:txBody>
      </p:sp>
    </p:spTree>
  </p:cSld>
  <p:clrMapOvr>
    <a:masterClrMapping xmlns:a="http://schemas.openxmlformats.org/drawingml/2006/main"/>
  </p:clrMapOvr>
</p:sld>
</file>