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55639b585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4f990149e243bd"/>
  </p:sldMasterIdLst>
  <p:sldIdLst>
    <p:sldId xmlns:r="http://schemas.openxmlformats.org/officeDocument/2006/relationships" id="256" r:id="Rf91e07310c644a5d"/>
    <p:sldId xmlns:r="http://schemas.openxmlformats.org/officeDocument/2006/relationships" id="257" r:id="R0a299b4e81d541ec"/>
    <p:sldId xmlns:r="http://schemas.openxmlformats.org/officeDocument/2006/relationships" id="258" r:id="Rc0af08e5233e483d"/>
    <p:sldId xmlns:r="http://schemas.openxmlformats.org/officeDocument/2006/relationships" id="259" r:id="R2376804d4cd345c9"/>
    <p:sldId xmlns:r="http://schemas.openxmlformats.org/officeDocument/2006/relationships" id="260" r:id="Rd84901bc4ba14531"/>
    <p:sldId xmlns:r="http://schemas.openxmlformats.org/officeDocument/2006/relationships" id="261" r:id="Rce7010f3fda74e05"/>
    <p:sldId xmlns:r="http://schemas.openxmlformats.org/officeDocument/2006/relationships" id="262" r:id="Rc8f53c287bda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f990149e243bd" /><Relationship Type="http://schemas.openxmlformats.org/officeDocument/2006/relationships/slide" Target="/ppt/slides/slide1.xml" Id="Rf91e07310c644a5d" /><Relationship Type="http://schemas.openxmlformats.org/officeDocument/2006/relationships/slide" Target="/ppt/slides/slide2.xml" Id="R0a299b4e81d541ec" /><Relationship Type="http://schemas.openxmlformats.org/officeDocument/2006/relationships/slide" Target="/ppt/slides/slide3.xml" Id="Rc0af08e5233e483d" /><Relationship Type="http://schemas.openxmlformats.org/officeDocument/2006/relationships/slide" Target="/ppt/slides/slide4.xml" Id="R2376804d4cd345c9" /><Relationship Type="http://schemas.openxmlformats.org/officeDocument/2006/relationships/slide" Target="/ppt/slides/slide5.xml" Id="Rd84901bc4ba14531" /><Relationship Type="http://schemas.openxmlformats.org/officeDocument/2006/relationships/slide" Target="/ppt/slides/slide6.xml" Id="Rce7010f3fda74e05" /><Relationship Type="http://schemas.openxmlformats.org/officeDocument/2006/relationships/slide" Target="/ppt/slides/slide7.xml" Id="Rc8f53c287bda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9c5f3c264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d4fab77304cc8" /><Relationship Type="http://schemas.openxmlformats.org/officeDocument/2006/relationships/theme" Target="/ppt/slideMasters/theme/theme1.xml" Id="Ra20986aaabe5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d4fab7730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ca824889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95c89a54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2da478f3e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c0b0329c8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ccdc1de57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7824e839d4b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d29cf8351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GYLLING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GYLLING HOLDING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340 624 026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−2 457 577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−4 163 509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89 532 272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211 177 406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GYLLING &amp; CO  –  72,4 %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CALILA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SIAK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EFFECT HOLDING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ORSTEN ARNE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TOLPINRUD EINAR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Rudssletta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989 470 906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HOLDING AS</a:t>
            </a:r>
          </a:p>
        </p:txBody>
      </p:sp>
    </p:spTree>
  </p:cSld>
  <p:clrMapOvr>
    <a:masterClrMapping xmlns:a="http://schemas.openxmlformats.org/drawingml/2006/main"/>
  </p:clrMapOvr>
</p:sld>
</file>