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31057b5e9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053db37e34afc"/>
  </p:sldMasterIdLst>
  <p:sldIdLst>
    <p:sldId xmlns:r="http://schemas.openxmlformats.org/officeDocument/2006/relationships" id="256" r:id="R9671cfe8630b44d3"/>
    <p:sldId xmlns:r="http://schemas.openxmlformats.org/officeDocument/2006/relationships" id="257" r:id="Raa39bed11a2144c2"/>
    <p:sldId xmlns:r="http://schemas.openxmlformats.org/officeDocument/2006/relationships" id="258" r:id="R0907f3cbf2ec4084"/>
    <p:sldId xmlns:r="http://schemas.openxmlformats.org/officeDocument/2006/relationships" id="259" r:id="R241e137670ee447d"/>
    <p:sldId xmlns:r="http://schemas.openxmlformats.org/officeDocument/2006/relationships" id="260" r:id="Rb1b31c62fcce432f"/>
    <p:sldId xmlns:r="http://schemas.openxmlformats.org/officeDocument/2006/relationships" id="261" r:id="Ra2864aab29394761"/>
    <p:sldId xmlns:r="http://schemas.openxmlformats.org/officeDocument/2006/relationships" id="262" r:id="Rbdd978a2f273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053db37e34afc" /><Relationship Type="http://schemas.openxmlformats.org/officeDocument/2006/relationships/slide" Target="/ppt/slides/slide1.xml" Id="R9671cfe8630b44d3" /><Relationship Type="http://schemas.openxmlformats.org/officeDocument/2006/relationships/slide" Target="/ppt/slides/slide2.xml" Id="Raa39bed11a2144c2" /><Relationship Type="http://schemas.openxmlformats.org/officeDocument/2006/relationships/slide" Target="/ppt/slides/slide3.xml" Id="R0907f3cbf2ec4084" /><Relationship Type="http://schemas.openxmlformats.org/officeDocument/2006/relationships/slide" Target="/ppt/slides/slide4.xml" Id="R241e137670ee447d" /><Relationship Type="http://schemas.openxmlformats.org/officeDocument/2006/relationships/slide" Target="/ppt/slides/slide5.xml" Id="Rb1b31c62fcce432f" /><Relationship Type="http://schemas.openxmlformats.org/officeDocument/2006/relationships/slide" Target="/ppt/slides/slide6.xml" Id="Ra2864aab29394761" /><Relationship Type="http://schemas.openxmlformats.org/officeDocument/2006/relationships/slide" Target="/ppt/slides/slide7.xml" Id="Rbdd978a2f273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8b014aaac46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23db3bad447c9" /><Relationship Type="http://schemas.openxmlformats.org/officeDocument/2006/relationships/theme" Target="/ppt/slideMasters/theme/theme1.xml" Id="R5bc1714c67844c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023db3bad447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2358897ea4f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84b7d1144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ac3cabccc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11a529c37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9587495c0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17989303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59a125a69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HEALTHY AND HAPPY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HEALTHY AND HAPPY AS ble etablert [år] og holder til i Hell.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NORDØ SIV HEGLI  –  95,4 %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OLA KRISTIAN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Siv Hegli Nordø, Havdalsvegen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7517 Hell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siv@bastet.no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989 470 132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HEALTHY AND HAPPY AS</a:t>
            </a:r>
          </a:p>
        </p:txBody>
      </p:sp>
    </p:spTree>
  </p:cSld>
  <p:clrMapOvr>
    <a:masterClrMapping xmlns:a="http://schemas.openxmlformats.org/drawingml/2006/main"/>
  </p:clrMapOvr>
</p:sld>
</file>