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873dd4f48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be85fb869497b"/>
  </p:sldMasterIdLst>
  <p:sldIdLst>
    <p:sldId xmlns:r="http://schemas.openxmlformats.org/officeDocument/2006/relationships" id="256" r:id="R735bc0ddc1de4674"/>
    <p:sldId xmlns:r="http://schemas.openxmlformats.org/officeDocument/2006/relationships" id="257" r:id="Raa7c530d95464cef"/>
    <p:sldId xmlns:r="http://schemas.openxmlformats.org/officeDocument/2006/relationships" id="258" r:id="Rdeb2cbb890514cd3"/>
    <p:sldId xmlns:r="http://schemas.openxmlformats.org/officeDocument/2006/relationships" id="259" r:id="R67bb0aa4949e4488"/>
    <p:sldId xmlns:r="http://schemas.openxmlformats.org/officeDocument/2006/relationships" id="260" r:id="R6df8b1ed077a42ae"/>
    <p:sldId xmlns:r="http://schemas.openxmlformats.org/officeDocument/2006/relationships" id="261" r:id="Rbb6906ff80b84f11"/>
    <p:sldId xmlns:r="http://schemas.openxmlformats.org/officeDocument/2006/relationships" id="262" r:id="Rad08072652e0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be85fb869497b" /><Relationship Type="http://schemas.openxmlformats.org/officeDocument/2006/relationships/slide" Target="/ppt/slides/slide1.xml" Id="R735bc0ddc1de4674" /><Relationship Type="http://schemas.openxmlformats.org/officeDocument/2006/relationships/slide" Target="/ppt/slides/slide2.xml" Id="Raa7c530d95464cef" /><Relationship Type="http://schemas.openxmlformats.org/officeDocument/2006/relationships/slide" Target="/ppt/slides/slide3.xml" Id="Rdeb2cbb890514cd3" /><Relationship Type="http://schemas.openxmlformats.org/officeDocument/2006/relationships/slide" Target="/ppt/slides/slide4.xml" Id="R67bb0aa4949e4488" /><Relationship Type="http://schemas.openxmlformats.org/officeDocument/2006/relationships/slide" Target="/ppt/slides/slide5.xml" Id="R6df8b1ed077a42ae" /><Relationship Type="http://schemas.openxmlformats.org/officeDocument/2006/relationships/slide" Target="/ppt/slides/slide6.xml" Id="Rbb6906ff80b84f11" /><Relationship Type="http://schemas.openxmlformats.org/officeDocument/2006/relationships/slide" Target="/ppt/slides/slide7.xml" Id="Rad08072652e0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67e15474743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d6d75ce6f428d" /><Relationship Type="http://schemas.openxmlformats.org/officeDocument/2006/relationships/theme" Target="/ppt/slideMasters/theme/theme1.xml" Id="Rcd331cc1a663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7d6d75ce6f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956ec6d964b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14750a6c94a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b6ab49d8e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6993651ad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5d2635322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926aa0aad4e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bbfb48791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SENIORSERVICE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SENIORSERVICE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 PER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989 469 428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SENIORSERVICE AS</a:t>
            </a:r>
          </a:p>
        </p:txBody>
      </p:sp>
    </p:spTree>
  </p:cSld>
  <p:clrMapOvr>
    <a:masterClrMapping xmlns:a="http://schemas.openxmlformats.org/drawingml/2006/main"/>
  </p:clrMapOvr>
</p:sld>
</file>