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7120bd38dc43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a261f622b942b4"/>
  </p:sldMasterIdLst>
  <p:sldIdLst>
    <p:sldId xmlns:r="http://schemas.openxmlformats.org/officeDocument/2006/relationships" id="256" r:id="R1becf9c972984951"/>
    <p:sldId xmlns:r="http://schemas.openxmlformats.org/officeDocument/2006/relationships" id="257" r:id="Rb9c20ff61b1c44f9"/>
    <p:sldId xmlns:r="http://schemas.openxmlformats.org/officeDocument/2006/relationships" id="258" r:id="R21b073ea883849cc"/>
    <p:sldId xmlns:r="http://schemas.openxmlformats.org/officeDocument/2006/relationships" id="259" r:id="Re572ecc248cc48b8"/>
    <p:sldId xmlns:r="http://schemas.openxmlformats.org/officeDocument/2006/relationships" id="260" r:id="Ra07a811514d34023"/>
    <p:sldId xmlns:r="http://schemas.openxmlformats.org/officeDocument/2006/relationships" id="261" r:id="Ra8f086f75d324822"/>
    <p:sldId xmlns:r="http://schemas.openxmlformats.org/officeDocument/2006/relationships" id="262" r:id="Ra9351d939e5b47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a261f622b942b4" /><Relationship Type="http://schemas.openxmlformats.org/officeDocument/2006/relationships/slide" Target="/ppt/slides/slide1.xml" Id="R1becf9c972984951" /><Relationship Type="http://schemas.openxmlformats.org/officeDocument/2006/relationships/slide" Target="/ppt/slides/slide2.xml" Id="Rb9c20ff61b1c44f9" /><Relationship Type="http://schemas.openxmlformats.org/officeDocument/2006/relationships/slide" Target="/ppt/slides/slide3.xml" Id="R21b073ea883849cc" /><Relationship Type="http://schemas.openxmlformats.org/officeDocument/2006/relationships/slide" Target="/ppt/slides/slide4.xml" Id="Re572ecc248cc48b8" /><Relationship Type="http://schemas.openxmlformats.org/officeDocument/2006/relationships/slide" Target="/ppt/slides/slide5.xml" Id="Ra07a811514d34023" /><Relationship Type="http://schemas.openxmlformats.org/officeDocument/2006/relationships/slide" Target="/ppt/slides/slide6.xml" Id="Ra8f086f75d324822" /><Relationship Type="http://schemas.openxmlformats.org/officeDocument/2006/relationships/slide" Target="/ppt/slides/slide7.xml" Id="Ra9351d939e5b47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d984dd4ee545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0a7d466f14481" /><Relationship Type="http://schemas.openxmlformats.org/officeDocument/2006/relationships/theme" Target="/ppt/slideMasters/theme/theme1.xml" Id="R94e50f461c7c47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70a7d466f144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8a123127945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923944bd94b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113e70ffd44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77a47a1844b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7206b6db648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3299502e64c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c3218376440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AKH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AKH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AKH GRUPPEN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AKH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AKH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AKH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−21 863 000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190 907 000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2 633 072 000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4 050 850 000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AKH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KNARTEN HOLDING AS  –  47,2 %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INFRA GROUP AS  –  11,2 %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HCA MELBYE AS  –  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ISACHSEN HOLDING AS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MELESIO INVEST AS  –  2,7 %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AKH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www.akhgruppen.no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989 467 263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AKH GRUPPEN AS</a:t>
            </a:r>
          </a:p>
        </p:txBody>
      </p:sp>
    </p:spTree>
  </p:cSld>
  <p:clrMapOvr>
    <a:masterClrMapping xmlns:a="http://schemas.openxmlformats.org/drawingml/2006/main"/>
  </p:clrMapOvr>
</p:sld>
</file>