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d04ae76f0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bf8193e7e458a"/>
  </p:sldMasterIdLst>
  <p:sldIdLst>
    <p:sldId xmlns:r="http://schemas.openxmlformats.org/officeDocument/2006/relationships" id="256" r:id="R798d6d036caa467b"/>
    <p:sldId xmlns:r="http://schemas.openxmlformats.org/officeDocument/2006/relationships" id="257" r:id="R460229c5dbc84d3b"/>
    <p:sldId xmlns:r="http://schemas.openxmlformats.org/officeDocument/2006/relationships" id="258" r:id="Rb724972f30864594"/>
    <p:sldId xmlns:r="http://schemas.openxmlformats.org/officeDocument/2006/relationships" id="259" r:id="R5a52f006c51a44e8"/>
    <p:sldId xmlns:r="http://schemas.openxmlformats.org/officeDocument/2006/relationships" id="260" r:id="R4d1cfc242fa84286"/>
    <p:sldId xmlns:r="http://schemas.openxmlformats.org/officeDocument/2006/relationships" id="261" r:id="R55e3de6e9e3d400c"/>
    <p:sldId xmlns:r="http://schemas.openxmlformats.org/officeDocument/2006/relationships" id="262" r:id="R85b701308f35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bf8193e7e458a" /><Relationship Type="http://schemas.openxmlformats.org/officeDocument/2006/relationships/slide" Target="/ppt/slides/slide1.xml" Id="R798d6d036caa467b" /><Relationship Type="http://schemas.openxmlformats.org/officeDocument/2006/relationships/slide" Target="/ppt/slides/slide2.xml" Id="R460229c5dbc84d3b" /><Relationship Type="http://schemas.openxmlformats.org/officeDocument/2006/relationships/slide" Target="/ppt/slides/slide3.xml" Id="Rb724972f30864594" /><Relationship Type="http://schemas.openxmlformats.org/officeDocument/2006/relationships/slide" Target="/ppt/slides/slide4.xml" Id="R5a52f006c51a44e8" /><Relationship Type="http://schemas.openxmlformats.org/officeDocument/2006/relationships/slide" Target="/ppt/slides/slide5.xml" Id="R4d1cfc242fa84286" /><Relationship Type="http://schemas.openxmlformats.org/officeDocument/2006/relationships/slide" Target="/ppt/slides/slide6.xml" Id="R55e3de6e9e3d400c" /><Relationship Type="http://schemas.openxmlformats.org/officeDocument/2006/relationships/slide" Target="/ppt/slides/slide7.xml" Id="R85b701308f35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9b53c70c7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f39c86194cd7" /><Relationship Type="http://schemas.openxmlformats.org/officeDocument/2006/relationships/theme" Target="/ppt/slideMasters/theme/theme1.xml" Id="Rc12d7ad04f67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5f39c8619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b6b87075a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dc2d29758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8d35b5e54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a6e7a7d3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5b1bcaff6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3611a6fe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38856da84c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 I. HUNSBEDT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I. HUNSBEDT AS ble etablert [år] og holder til i Kvinlog.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11 128 718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2 731 388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12 997 747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HUNSBEDT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Knabevegen 1188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4473 Kvinlog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I. HUNSBEDT AS</a:t>
            </a:r>
          </a:p>
        </p:txBody>
      </p:sp>
    </p:spTree>
  </p:cSld>
  <p:clrMapOvr>
    <a:masterClrMapping xmlns:a="http://schemas.openxmlformats.org/drawingml/2006/main"/>
  </p:clrMapOvr>
</p:sld>
</file>