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2efb1d8f1d40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85c9c80cd44e20"/>
  </p:sldMasterIdLst>
  <p:sldIdLst>
    <p:sldId xmlns:r="http://schemas.openxmlformats.org/officeDocument/2006/relationships" id="256" r:id="R60371019154846ce"/>
    <p:sldId xmlns:r="http://schemas.openxmlformats.org/officeDocument/2006/relationships" id="257" r:id="R8db5534a154c4fc0"/>
    <p:sldId xmlns:r="http://schemas.openxmlformats.org/officeDocument/2006/relationships" id="258" r:id="R577de93707c946cc"/>
    <p:sldId xmlns:r="http://schemas.openxmlformats.org/officeDocument/2006/relationships" id="259" r:id="R4eb852c07a534303"/>
    <p:sldId xmlns:r="http://schemas.openxmlformats.org/officeDocument/2006/relationships" id="260" r:id="R8921a56364d548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85c9c80cd44e20" /><Relationship Type="http://schemas.openxmlformats.org/officeDocument/2006/relationships/slide" Target="/ppt/slides/slide1.xml" Id="R60371019154846ce" /><Relationship Type="http://schemas.openxmlformats.org/officeDocument/2006/relationships/slide" Target="/ppt/slides/slide2.xml" Id="R8db5534a154c4fc0" /><Relationship Type="http://schemas.openxmlformats.org/officeDocument/2006/relationships/slide" Target="/ppt/slides/slide3.xml" Id="R577de93707c946cc" /><Relationship Type="http://schemas.openxmlformats.org/officeDocument/2006/relationships/slide" Target="/ppt/slides/slide4.xml" Id="R4eb852c07a534303" /><Relationship Type="http://schemas.openxmlformats.org/officeDocument/2006/relationships/slide" Target="/ppt/slides/slide5.xml" Id="R8921a56364d548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d039ddb3044d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364af55944def" /><Relationship Type="http://schemas.openxmlformats.org/officeDocument/2006/relationships/theme" Target="/ppt/slideMasters/theme/theme1.xml" Id="Rd5b904a7c19044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4364af55944d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f2a98af154b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a7b2c37a446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804269f6446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41306f88d4f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0e2a266aa41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EVENSEN BYGG - TOMAS EVENSEN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EVENSEN BYGG - TOMAS EVENSEN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EVENSEN BYGG - TOMAS EVENSEN ble etablert [år] og holder til i Strusshamn.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EVENSEN BYGG - TOMAS EVENSEN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EVENSEN BYGG - TOMAS EVENSEN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EVENSEN BYGG - TOMAS EVENSEN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Krokåsdalen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5302 Strusshamn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tomaeve@online.no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989 454 048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EVENSEN BYGG - TOMAS EVENSEN</a:t>
            </a:r>
          </a:p>
        </p:txBody>
      </p:sp>
    </p:spTree>
  </p:cSld>
  <p:clrMapOvr>
    <a:masterClrMapping xmlns:a="http://schemas.openxmlformats.org/drawingml/2006/main"/>
  </p:clrMapOvr>
</p:sld>
</file>