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9a20006d5a47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533e43491342ad"/>
  </p:sldMasterIdLst>
  <p:sldIdLst>
    <p:sldId xmlns:r="http://schemas.openxmlformats.org/officeDocument/2006/relationships" id="256" r:id="R8f71741b8a624466"/>
    <p:sldId xmlns:r="http://schemas.openxmlformats.org/officeDocument/2006/relationships" id="257" r:id="R3bcf3987b3aa40b4"/>
    <p:sldId xmlns:r="http://schemas.openxmlformats.org/officeDocument/2006/relationships" id="258" r:id="R3af0df2b523a4b13"/>
    <p:sldId xmlns:r="http://schemas.openxmlformats.org/officeDocument/2006/relationships" id="259" r:id="Rae8cd6e895bc4192"/>
    <p:sldId xmlns:r="http://schemas.openxmlformats.org/officeDocument/2006/relationships" id="260" r:id="Rc6e14db864a44777"/>
    <p:sldId xmlns:r="http://schemas.openxmlformats.org/officeDocument/2006/relationships" id="261" r:id="R423d6189cd904f3e"/>
    <p:sldId xmlns:r="http://schemas.openxmlformats.org/officeDocument/2006/relationships" id="262" r:id="R599ddad805c0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33e43491342ad" /><Relationship Type="http://schemas.openxmlformats.org/officeDocument/2006/relationships/slide" Target="/ppt/slides/slide1.xml" Id="R8f71741b8a624466" /><Relationship Type="http://schemas.openxmlformats.org/officeDocument/2006/relationships/slide" Target="/ppt/slides/slide2.xml" Id="R3bcf3987b3aa40b4" /><Relationship Type="http://schemas.openxmlformats.org/officeDocument/2006/relationships/slide" Target="/ppt/slides/slide3.xml" Id="R3af0df2b523a4b13" /><Relationship Type="http://schemas.openxmlformats.org/officeDocument/2006/relationships/slide" Target="/ppt/slides/slide4.xml" Id="Rae8cd6e895bc4192" /><Relationship Type="http://schemas.openxmlformats.org/officeDocument/2006/relationships/slide" Target="/ppt/slides/slide5.xml" Id="Rc6e14db864a44777" /><Relationship Type="http://schemas.openxmlformats.org/officeDocument/2006/relationships/slide" Target="/ppt/slides/slide6.xml" Id="R423d6189cd904f3e" /><Relationship Type="http://schemas.openxmlformats.org/officeDocument/2006/relationships/slide" Target="/ppt/slides/slide7.xml" Id="R599ddad805c0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8864042d348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bfdcbf35b4111" /><Relationship Type="http://schemas.openxmlformats.org/officeDocument/2006/relationships/theme" Target="/ppt/slideMasters/theme/theme1.xml" Id="Rf42e7a6b3270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bfdcbf35b41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1ff1068c7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399fa33e342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128289426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e3231a1d845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358d01595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212c1605b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60e9ba54f40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 EIENDOM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6 095 447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1 357 650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8 066 250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55 174 220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63 788 909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ELIASSEN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Bogens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prc@adma.no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989 452 401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 EIENDOM AS</a:t>
            </a:r>
          </a:p>
        </p:txBody>
      </p:sp>
    </p:spTree>
  </p:cSld>
  <p:clrMapOvr>
    <a:masterClrMapping xmlns:a="http://schemas.openxmlformats.org/drawingml/2006/main"/>
  </p:clrMapOvr>
</p:sld>
</file>