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bac2b989d941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5887ce70dc4849"/>
  </p:sldMasterIdLst>
  <p:sldIdLst>
    <p:sldId xmlns:r="http://schemas.openxmlformats.org/officeDocument/2006/relationships" id="256" r:id="R5d8d6baeda8446c4"/>
    <p:sldId xmlns:r="http://schemas.openxmlformats.org/officeDocument/2006/relationships" id="257" r:id="R7474f87e3d4d4a16"/>
    <p:sldId xmlns:r="http://schemas.openxmlformats.org/officeDocument/2006/relationships" id="258" r:id="Re7d24ec935734ac0"/>
    <p:sldId xmlns:r="http://schemas.openxmlformats.org/officeDocument/2006/relationships" id="259" r:id="R7ba7624316684112"/>
    <p:sldId xmlns:r="http://schemas.openxmlformats.org/officeDocument/2006/relationships" id="260" r:id="R64b081b393d8454a"/>
    <p:sldId xmlns:r="http://schemas.openxmlformats.org/officeDocument/2006/relationships" id="261" r:id="Rfa5eadee09fc4ad8"/>
    <p:sldId xmlns:r="http://schemas.openxmlformats.org/officeDocument/2006/relationships" id="262" r:id="Rca0ca9d393b14d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887ce70dc4849" /><Relationship Type="http://schemas.openxmlformats.org/officeDocument/2006/relationships/slide" Target="/ppt/slides/slide1.xml" Id="R5d8d6baeda8446c4" /><Relationship Type="http://schemas.openxmlformats.org/officeDocument/2006/relationships/slide" Target="/ppt/slides/slide2.xml" Id="R7474f87e3d4d4a16" /><Relationship Type="http://schemas.openxmlformats.org/officeDocument/2006/relationships/slide" Target="/ppt/slides/slide3.xml" Id="Re7d24ec935734ac0" /><Relationship Type="http://schemas.openxmlformats.org/officeDocument/2006/relationships/slide" Target="/ppt/slides/slide4.xml" Id="R7ba7624316684112" /><Relationship Type="http://schemas.openxmlformats.org/officeDocument/2006/relationships/slide" Target="/ppt/slides/slide5.xml" Id="R64b081b393d8454a" /><Relationship Type="http://schemas.openxmlformats.org/officeDocument/2006/relationships/slide" Target="/ppt/slides/slide6.xml" Id="Rfa5eadee09fc4ad8" /><Relationship Type="http://schemas.openxmlformats.org/officeDocument/2006/relationships/slide" Target="/ppt/slides/slide7.xml" Id="Rca0ca9d393b14d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5cecad40234d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257218f3e41fa" /><Relationship Type="http://schemas.openxmlformats.org/officeDocument/2006/relationships/theme" Target="/ppt/slideMasters/theme/theme1.xml" Id="R5110ce479e97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257218f3e41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4259b8de942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6696571cd40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7a9bf6a6246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809bce1a3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2b71f95454a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cff89a31148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0f43f817e46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FIWE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FIWE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FIWE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FIWE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FIWE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FIWE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−1 345 904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10 552 030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12 782 544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FIWE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IWARSSON HANS GEORG  –  79,6 %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IWARSSON ANNICHEN E 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IWARSSON CAROLINE CECILIE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SCHIEFLOE ÅSE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FIWE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Iwarsson, Admiral Børresens vei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989 452 339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FIWE AS</a:t>
            </a:r>
          </a:p>
        </p:txBody>
      </p:sp>
    </p:spTree>
  </p:cSld>
  <p:clrMapOvr>
    <a:masterClrMapping xmlns:a="http://schemas.openxmlformats.org/drawingml/2006/main"/>
  </p:clrMapOvr>
</p:sld>
</file>