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4e3412879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2b11043dc40c9"/>
  </p:sldMasterIdLst>
  <p:sldIdLst>
    <p:sldId xmlns:r="http://schemas.openxmlformats.org/officeDocument/2006/relationships" id="256" r:id="R622af25442fc404f"/>
    <p:sldId xmlns:r="http://schemas.openxmlformats.org/officeDocument/2006/relationships" id="257" r:id="R4e5406a807d24d27"/>
    <p:sldId xmlns:r="http://schemas.openxmlformats.org/officeDocument/2006/relationships" id="258" r:id="Re7a479a9d68446c3"/>
    <p:sldId xmlns:r="http://schemas.openxmlformats.org/officeDocument/2006/relationships" id="259" r:id="R6bcef7f08f564671"/>
    <p:sldId xmlns:r="http://schemas.openxmlformats.org/officeDocument/2006/relationships" id="260" r:id="R2a972f6ed79c410d"/>
    <p:sldId xmlns:r="http://schemas.openxmlformats.org/officeDocument/2006/relationships" id="261" r:id="R946739e5b7854408"/>
    <p:sldId xmlns:r="http://schemas.openxmlformats.org/officeDocument/2006/relationships" id="262" r:id="Rf25194e93293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2b11043dc40c9" /><Relationship Type="http://schemas.openxmlformats.org/officeDocument/2006/relationships/slide" Target="/ppt/slides/slide1.xml" Id="R622af25442fc404f" /><Relationship Type="http://schemas.openxmlformats.org/officeDocument/2006/relationships/slide" Target="/ppt/slides/slide2.xml" Id="R4e5406a807d24d27" /><Relationship Type="http://schemas.openxmlformats.org/officeDocument/2006/relationships/slide" Target="/ppt/slides/slide3.xml" Id="Re7a479a9d68446c3" /><Relationship Type="http://schemas.openxmlformats.org/officeDocument/2006/relationships/slide" Target="/ppt/slides/slide4.xml" Id="R6bcef7f08f564671" /><Relationship Type="http://schemas.openxmlformats.org/officeDocument/2006/relationships/slide" Target="/ppt/slides/slide5.xml" Id="R2a972f6ed79c410d" /><Relationship Type="http://schemas.openxmlformats.org/officeDocument/2006/relationships/slide" Target="/ppt/slides/slide6.xml" Id="R946739e5b7854408" /><Relationship Type="http://schemas.openxmlformats.org/officeDocument/2006/relationships/slide" Target="/ppt/slides/slide7.xml" Id="Rf25194e93293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c8a84645c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a3e77b024f15" /><Relationship Type="http://schemas.openxmlformats.org/officeDocument/2006/relationships/theme" Target="/ppt/slideMasters/theme/theme1.xml" Id="R48ffce9d2b61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da3e77b02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88f07798a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3ecc51de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ddfe440f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aff23558f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b887b6279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ad641c51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14bd4256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SVEKO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17 502 855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KOCH SVERRE EILIFSSØN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MAWISO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TRESS FINANS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989 446 452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