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41a29da41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daa0290ea450d"/>
  </p:sldMasterIdLst>
  <p:sldIdLst>
    <p:sldId xmlns:r="http://schemas.openxmlformats.org/officeDocument/2006/relationships" id="256" r:id="R606de532d44146cb"/>
    <p:sldId xmlns:r="http://schemas.openxmlformats.org/officeDocument/2006/relationships" id="257" r:id="R08d7aedaf3e74054"/>
    <p:sldId xmlns:r="http://schemas.openxmlformats.org/officeDocument/2006/relationships" id="258" r:id="R4e7bad64cb614a3d"/>
    <p:sldId xmlns:r="http://schemas.openxmlformats.org/officeDocument/2006/relationships" id="259" r:id="R1f275afb2fca42ea"/>
    <p:sldId xmlns:r="http://schemas.openxmlformats.org/officeDocument/2006/relationships" id="260" r:id="Rcb8299fc854a4317"/>
    <p:sldId xmlns:r="http://schemas.openxmlformats.org/officeDocument/2006/relationships" id="261" r:id="R5a0192134d9443cf"/>
    <p:sldId xmlns:r="http://schemas.openxmlformats.org/officeDocument/2006/relationships" id="262" r:id="R15bb831dc0d2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daa0290ea450d" /><Relationship Type="http://schemas.openxmlformats.org/officeDocument/2006/relationships/slide" Target="/ppt/slides/slide1.xml" Id="R606de532d44146cb" /><Relationship Type="http://schemas.openxmlformats.org/officeDocument/2006/relationships/slide" Target="/ppt/slides/slide2.xml" Id="R08d7aedaf3e74054" /><Relationship Type="http://schemas.openxmlformats.org/officeDocument/2006/relationships/slide" Target="/ppt/slides/slide3.xml" Id="R4e7bad64cb614a3d" /><Relationship Type="http://schemas.openxmlformats.org/officeDocument/2006/relationships/slide" Target="/ppt/slides/slide4.xml" Id="R1f275afb2fca42ea" /><Relationship Type="http://schemas.openxmlformats.org/officeDocument/2006/relationships/slide" Target="/ppt/slides/slide5.xml" Id="Rcb8299fc854a4317" /><Relationship Type="http://schemas.openxmlformats.org/officeDocument/2006/relationships/slide" Target="/ppt/slides/slide6.xml" Id="R5a0192134d9443cf" /><Relationship Type="http://schemas.openxmlformats.org/officeDocument/2006/relationships/slide" Target="/ppt/slides/slide7.xml" Id="R15bb831dc0d2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2cc4c552a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3c11913b4469" /><Relationship Type="http://schemas.openxmlformats.org/officeDocument/2006/relationships/theme" Target="/ppt/slideMasters/theme/theme1.xml" Id="Rda4419f4f325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23c11913b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5ed239747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53f1b83f7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aa34e155e46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71a3b1541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1657420844d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e6c4d0e214f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5a7a42d18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ESCENDO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ESCENDO CONSULTING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9 363 050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9 572 870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TEPFERS PATRICK V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989 440 489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ESCENDO CONSULTING AS</a:t>
            </a:r>
          </a:p>
        </p:txBody>
      </p:sp>
    </p:spTree>
  </p:cSld>
  <p:clrMapOvr>
    <a:masterClrMapping xmlns:a="http://schemas.openxmlformats.org/drawingml/2006/main"/>
  </p:clrMapOvr>
</p:sld>
</file>