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a266034d5845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6eb96fffee4fce"/>
  </p:sldMasterIdLst>
  <p:sldIdLst>
    <p:sldId xmlns:r="http://schemas.openxmlformats.org/officeDocument/2006/relationships" id="256" r:id="R3f80c90e556f46fd"/>
    <p:sldId xmlns:r="http://schemas.openxmlformats.org/officeDocument/2006/relationships" id="257" r:id="R62a60d9cabb74798"/>
    <p:sldId xmlns:r="http://schemas.openxmlformats.org/officeDocument/2006/relationships" id="258" r:id="R0c54053481014190"/>
    <p:sldId xmlns:r="http://schemas.openxmlformats.org/officeDocument/2006/relationships" id="259" r:id="Rbed0b108c0c9476c"/>
    <p:sldId xmlns:r="http://schemas.openxmlformats.org/officeDocument/2006/relationships" id="260" r:id="R3ceb8733f98e44a2"/>
    <p:sldId xmlns:r="http://schemas.openxmlformats.org/officeDocument/2006/relationships" id="261" r:id="Rc77ade656cc2411b"/>
    <p:sldId xmlns:r="http://schemas.openxmlformats.org/officeDocument/2006/relationships" id="262" r:id="Re6380e06448d48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6eb96fffee4fce" /><Relationship Type="http://schemas.openxmlformats.org/officeDocument/2006/relationships/slide" Target="/ppt/slides/slide1.xml" Id="R3f80c90e556f46fd" /><Relationship Type="http://schemas.openxmlformats.org/officeDocument/2006/relationships/slide" Target="/ppt/slides/slide2.xml" Id="R62a60d9cabb74798" /><Relationship Type="http://schemas.openxmlformats.org/officeDocument/2006/relationships/slide" Target="/ppt/slides/slide3.xml" Id="R0c54053481014190" /><Relationship Type="http://schemas.openxmlformats.org/officeDocument/2006/relationships/slide" Target="/ppt/slides/slide4.xml" Id="Rbed0b108c0c9476c" /><Relationship Type="http://schemas.openxmlformats.org/officeDocument/2006/relationships/slide" Target="/ppt/slides/slide5.xml" Id="R3ceb8733f98e44a2" /><Relationship Type="http://schemas.openxmlformats.org/officeDocument/2006/relationships/slide" Target="/ppt/slides/slide6.xml" Id="Rc77ade656cc2411b" /><Relationship Type="http://schemas.openxmlformats.org/officeDocument/2006/relationships/slide" Target="/ppt/slides/slide7.xml" Id="Re6380e06448d48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4fa1db2d6d44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31ddda1b747fb" /><Relationship Type="http://schemas.openxmlformats.org/officeDocument/2006/relationships/theme" Target="/ppt/slideMasters/theme/theme1.xml" Id="Rb7de353addad45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531ddda1b747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526a7a88042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00572f72346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6c72f7da747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81ae5368341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30aa84f6543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b49c8f61446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ed219a53c42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BYGGEFIRMA HASSELØ &amp; KVISVIK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 HASSELØ &amp; KVISVIK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BYGGEFIRMA HASSELØ &amp; KVISVIK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 HASSELØ &amp; KVISVIK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 HASSELØ &amp; KVISVIK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 HASSELØ &amp; KVISVIK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3 643 996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6 145 674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7 510 850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 HASSELØ &amp; KVISVIK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ØIVIND HASSELØ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KVISVIK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 HASSELØ &amp; KVISVIK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Garnveien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6515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o.hasselo@gmail.com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www.hasselo-kvisvik.no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989 434 349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 HASSELØ &amp; KVISVIK AS</a:t>
            </a:r>
          </a:p>
        </p:txBody>
      </p:sp>
    </p:spTree>
  </p:cSld>
  <p:clrMapOvr>
    <a:masterClrMapping xmlns:a="http://schemas.openxmlformats.org/drawingml/2006/main"/>
  </p:clrMapOvr>
</p:sld>
</file>