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9b11e1af0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40309d2d648b7"/>
  </p:sldMasterIdLst>
  <p:sldIdLst>
    <p:sldId xmlns:r="http://schemas.openxmlformats.org/officeDocument/2006/relationships" id="256" r:id="Rfc44cc0420374841"/>
    <p:sldId xmlns:r="http://schemas.openxmlformats.org/officeDocument/2006/relationships" id="257" r:id="Re18ffc6e6a8f40ae"/>
    <p:sldId xmlns:r="http://schemas.openxmlformats.org/officeDocument/2006/relationships" id="258" r:id="R65cd5755eda04313"/>
    <p:sldId xmlns:r="http://schemas.openxmlformats.org/officeDocument/2006/relationships" id="259" r:id="Rf2b16a6c1fed4d45"/>
    <p:sldId xmlns:r="http://schemas.openxmlformats.org/officeDocument/2006/relationships" id="260" r:id="Reb22097323484cc1"/>
    <p:sldId xmlns:r="http://schemas.openxmlformats.org/officeDocument/2006/relationships" id="261" r:id="Red845e85b43d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40309d2d648b7" /><Relationship Type="http://schemas.openxmlformats.org/officeDocument/2006/relationships/slide" Target="/ppt/slides/slide1.xml" Id="Rfc44cc0420374841" /><Relationship Type="http://schemas.openxmlformats.org/officeDocument/2006/relationships/slide" Target="/ppt/slides/slide2.xml" Id="Re18ffc6e6a8f40ae" /><Relationship Type="http://schemas.openxmlformats.org/officeDocument/2006/relationships/slide" Target="/ppt/slides/slide3.xml" Id="R65cd5755eda04313" /><Relationship Type="http://schemas.openxmlformats.org/officeDocument/2006/relationships/slide" Target="/ppt/slides/slide4.xml" Id="Rf2b16a6c1fed4d45" /><Relationship Type="http://schemas.openxmlformats.org/officeDocument/2006/relationships/slide" Target="/ppt/slides/slide5.xml" Id="Reb22097323484cc1" /><Relationship Type="http://schemas.openxmlformats.org/officeDocument/2006/relationships/slide" Target="/ppt/slides/slide6.xml" Id="Red845e85b43d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74cd38238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86b8083624440" /><Relationship Type="http://schemas.openxmlformats.org/officeDocument/2006/relationships/theme" Target="/ppt/slideMasters/theme/theme1.xml" Id="R5dbd347ea3a9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86b80836244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6536e681946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32c9bd53945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3bd5780d0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8a7c04242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2b3dcf2c6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bc27434194c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HOLEDESIGN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320 884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−259 310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−2 867 236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989 420 852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HOLEDESIGN AS</a:t>
            </a:r>
          </a:p>
        </p:txBody>
      </p:sp>
    </p:spTree>
  </p:cSld>
  <p:clrMapOvr>
    <a:masterClrMapping xmlns:a="http://schemas.openxmlformats.org/drawingml/2006/main"/>
  </p:clrMapOvr>
</p:sld>
</file>