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3d605eb20444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ace608e53b4e69"/>
  </p:sldMasterIdLst>
  <p:sldIdLst>
    <p:sldId xmlns:r="http://schemas.openxmlformats.org/officeDocument/2006/relationships" id="256" r:id="R4ed91ca9ded64312"/>
    <p:sldId xmlns:r="http://schemas.openxmlformats.org/officeDocument/2006/relationships" id="257" r:id="R82d57cca56db4d61"/>
    <p:sldId xmlns:r="http://schemas.openxmlformats.org/officeDocument/2006/relationships" id="258" r:id="R0e14be18e2fa4dab"/>
    <p:sldId xmlns:r="http://schemas.openxmlformats.org/officeDocument/2006/relationships" id="259" r:id="R5afb6582006e4591"/>
    <p:sldId xmlns:r="http://schemas.openxmlformats.org/officeDocument/2006/relationships" id="260" r:id="R41c429c303a6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ace608e53b4e69" /><Relationship Type="http://schemas.openxmlformats.org/officeDocument/2006/relationships/slide" Target="/ppt/slides/slide1.xml" Id="R4ed91ca9ded64312" /><Relationship Type="http://schemas.openxmlformats.org/officeDocument/2006/relationships/slide" Target="/ppt/slides/slide2.xml" Id="R82d57cca56db4d61" /><Relationship Type="http://schemas.openxmlformats.org/officeDocument/2006/relationships/slide" Target="/ppt/slides/slide3.xml" Id="R0e14be18e2fa4dab" /><Relationship Type="http://schemas.openxmlformats.org/officeDocument/2006/relationships/slide" Target="/ppt/slides/slide4.xml" Id="R5afb6582006e4591" /><Relationship Type="http://schemas.openxmlformats.org/officeDocument/2006/relationships/slide" Target="/ppt/slides/slide5.xml" Id="R41c429c303a6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f4dfd446049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136e2b21a4e09" /><Relationship Type="http://schemas.openxmlformats.org/officeDocument/2006/relationships/theme" Target="/ppt/slideMasters/theme/theme1.xml" Id="R81dee3ed1292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1136e2b21a4e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1b86b1c8d4d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931eeef8344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72a442979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046abdb734b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8752306b6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ADICATE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ADICATE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989 410 113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ADICATE AS</a:t>
            </a:r>
          </a:p>
        </p:txBody>
      </p:sp>
    </p:spTree>
  </p:cSld>
  <p:clrMapOvr>
    <a:masterClrMapping xmlns:a="http://schemas.openxmlformats.org/drawingml/2006/main"/>
  </p:clrMapOvr>
</p:sld>
</file>