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03ced4677e49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5acccac7704c2f"/>
  </p:sldMasterIdLst>
  <p:sldIdLst>
    <p:sldId xmlns:r="http://schemas.openxmlformats.org/officeDocument/2006/relationships" id="256" r:id="R7a1fead1552549ee"/>
    <p:sldId xmlns:r="http://schemas.openxmlformats.org/officeDocument/2006/relationships" id="257" r:id="R40321c65a4a9461a"/>
    <p:sldId xmlns:r="http://schemas.openxmlformats.org/officeDocument/2006/relationships" id="258" r:id="Ra5e8a7415255410f"/>
    <p:sldId xmlns:r="http://schemas.openxmlformats.org/officeDocument/2006/relationships" id="259" r:id="Rb50a9b49161549dc"/>
    <p:sldId xmlns:r="http://schemas.openxmlformats.org/officeDocument/2006/relationships" id="260" r:id="Ra12f39b2f3f84b24"/>
    <p:sldId xmlns:r="http://schemas.openxmlformats.org/officeDocument/2006/relationships" id="261" r:id="R6bae1f4e0e67492c"/>
    <p:sldId xmlns:r="http://schemas.openxmlformats.org/officeDocument/2006/relationships" id="262" r:id="R632da4a016e141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acccac7704c2f" /><Relationship Type="http://schemas.openxmlformats.org/officeDocument/2006/relationships/slide" Target="/ppt/slides/slide1.xml" Id="R7a1fead1552549ee" /><Relationship Type="http://schemas.openxmlformats.org/officeDocument/2006/relationships/slide" Target="/ppt/slides/slide2.xml" Id="R40321c65a4a9461a" /><Relationship Type="http://schemas.openxmlformats.org/officeDocument/2006/relationships/slide" Target="/ppt/slides/slide3.xml" Id="Ra5e8a7415255410f" /><Relationship Type="http://schemas.openxmlformats.org/officeDocument/2006/relationships/slide" Target="/ppt/slides/slide4.xml" Id="Rb50a9b49161549dc" /><Relationship Type="http://schemas.openxmlformats.org/officeDocument/2006/relationships/slide" Target="/ppt/slides/slide5.xml" Id="Ra12f39b2f3f84b24" /><Relationship Type="http://schemas.openxmlformats.org/officeDocument/2006/relationships/slide" Target="/ppt/slides/slide6.xml" Id="R6bae1f4e0e67492c" /><Relationship Type="http://schemas.openxmlformats.org/officeDocument/2006/relationships/slide" Target="/ppt/slides/slide7.xml" Id="R632da4a016e141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4fa6fa24243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14c0109b24f2d" /><Relationship Type="http://schemas.openxmlformats.org/officeDocument/2006/relationships/theme" Target="/ppt/slideMasters/theme/theme1.xml" Id="R858859dd17cd41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214c0109b24f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b7787f0224e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87da007764b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3a4d5a4b744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fb308c2064a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9758b141f4e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c5ea863e648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1c664722043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MANOLA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MANOLA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1 299 564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6 737 073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6 736 777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NORLAND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H0802, Laberget 40D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88 12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989 406 752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MANOLA AS</a:t>
            </a:r>
          </a:p>
        </p:txBody>
      </p:sp>
    </p:spTree>
  </p:cSld>
  <p:clrMapOvr>
    <a:masterClrMapping xmlns:a="http://schemas.openxmlformats.org/drawingml/2006/main"/>
  </p:clrMapOvr>
</p:sld>
</file>