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79703c775945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448ab7a0d34f1c"/>
  </p:sldMasterIdLst>
  <p:sldIdLst>
    <p:sldId xmlns:r="http://schemas.openxmlformats.org/officeDocument/2006/relationships" id="256" r:id="R976f6d494fc44722"/>
    <p:sldId xmlns:r="http://schemas.openxmlformats.org/officeDocument/2006/relationships" id="257" r:id="Rfc7d0bbe37344963"/>
    <p:sldId xmlns:r="http://schemas.openxmlformats.org/officeDocument/2006/relationships" id="258" r:id="R34c863bb82394c95"/>
    <p:sldId xmlns:r="http://schemas.openxmlformats.org/officeDocument/2006/relationships" id="259" r:id="Rd92130c0a64f4252"/>
    <p:sldId xmlns:r="http://schemas.openxmlformats.org/officeDocument/2006/relationships" id="260" r:id="R7efa235308004a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448ab7a0d34f1c" /><Relationship Type="http://schemas.openxmlformats.org/officeDocument/2006/relationships/slide" Target="/ppt/slides/slide1.xml" Id="R976f6d494fc44722" /><Relationship Type="http://schemas.openxmlformats.org/officeDocument/2006/relationships/slide" Target="/ppt/slides/slide2.xml" Id="Rfc7d0bbe37344963" /><Relationship Type="http://schemas.openxmlformats.org/officeDocument/2006/relationships/slide" Target="/ppt/slides/slide3.xml" Id="R34c863bb82394c95" /><Relationship Type="http://schemas.openxmlformats.org/officeDocument/2006/relationships/slide" Target="/ppt/slides/slide4.xml" Id="Rd92130c0a64f4252" /><Relationship Type="http://schemas.openxmlformats.org/officeDocument/2006/relationships/slide" Target="/ppt/slides/slide5.xml" Id="R7efa235308004a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291746f63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1409f21ed4888" /><Relationship Type="http://schemas.openxmlformats.org/officeDocument/2006/relationships/theme" Target="/ppt/slideMasters/theme/theme1.xml" Id="R6e4c3ae91e864e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1409f21ed48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3620ff92444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f30c210bf43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7ca68790144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204afbef34d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0e2adb22f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MONTØR'N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MONTØR'N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MONTØR'N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MONTØR'N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MONTØR'N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MONTØR'N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989 406 663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MONTØR'N AS</a:t>
            </a:r>
          </a:p>
        </p:txBody>
      </p:sp>
    </p:spTree>
  </p:cSld>
  <p:clrMapOvr>
    <a:masterClrMapping xmlns:a="http://schemas.openxmlformats.org/drawingml/2006/main"/>
  </p:clrMapOvr>
</p:sld>
</file>