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39fcb5892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481b804984b20"/>
  </p:sldMasterIdLst>
  <p:sldIdLst>
    <p:sldId xmlns:r="http://schemas.openxmlformats.org/officeDocument/2006/relationships" id="256" r:id="Ra549aa6340f947b7"/>
    <p:sldId xmlns:r="http://schemas.openxmlformats.org/officeDocument/2006/relationships" id="257" r:id="R947a776f84484d6f"/>
    <p:sldId xmlns:r="http://schemas.openxmlformats.org/officeDocument/2006/relationships" id="258" r:id="Rcc5bbbbff15d46bf"/>
    <p:sldId xmlns:r="http://schemas.openxmlformats.org/officeDocument/2006/relationships" id="259" r:id="R9c29cc609e2d43e3"/>
    <p:sldId xmlns:r="http://schemas.openxmlformats.org/officeDocument/2006/relationships" id="260" r:id="R2c02587a8cf7426c"/>
    <p:sldId xmlns:r="http://schemas.openxmlformats.org/officeDocument/2006/relationships" id="261" r:id="Rc7796a34b5f64b94"/>
    <p:sldId xmlns:r="http://schemas.openxmlformats.org/officeDocument/2006/relationships" id="262" r:id="R780c571435da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481b804984b20" /><Relationship Type="http://schemas.openxmlformats.org/officeDocument/2006/relationships/slide" Target="/ppt/slides/slide1.xml" Id="Ra549aa6340f947b7" /><Relationship Type="http://schemas.openxmlformats.org/officeDocument/2006/relationships/slide" Target="/ppt/slides/slide2.xml" Id="R947a776f84484d6f" /><Relationship Type="http://schemas.openxmlformats.org/officeDocument/2006/relationships/slide" Target="/ppt/slides/slide3.xml" Id="Rcc5bbbbff15d46bf" /><Relationship Type="http://schemas.openxmlformats.org/officeDocument/2006/relationships/slide" Target="/ppt/slides/slide4.xml" Id="R9c29cc609e2d43e3" /><Relationship Type="http://schemas.openxmlformats.org/officeDocument/2006/relationships/slide" Target="/ppt/slides/slide5.xml" Id="R2c02587a8cf7426c" /><Relationship Type="http://schemas.openxmlformats.org/officeDocument/2006/relationships/slide" Target="/ppt/slides/slide6.xml" Id="Rc7796a34b5f64b94" /><Relationship Type="http://schemas.openxmlformats.org/officeDocument/2006/relationships/slide" Target="/ppt/slides/slide7.xml" Id="R780c571435da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d6933f948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403e3e714aa7" /><Relationship Type="http://schemas.openxmlformats.org/officeDocument/2006/relationships/theme" Target="/ppt/slideMasters/theme/theme1.xml" Id="R7965deb4f6d5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6403e3e71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13573cf6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54a28fd1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e04fb8e4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d0ad5eedd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2aeeabde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393a5c33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3eca06a3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NORDIC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NORDIC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36 250 959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36 253 621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 NORWAY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989 401 351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NORDIC NORWAY HOLDING AS</a:t>
            </a:r>
          </a:p>
        </p:txBody>
      </p:sp>
    </p:spTree>
  </p:cSld>
  <p:clrMapOvr>
    <a:masterClrMapping xmlns:a="http://schemas.openxmlformats.org/drawingml/2006/main"/>
  </p:clrMapOvr>
</p:sld>
</file>