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f13e41047240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de1f01a1f744cb"/>
  </p:sldMasterIdLst>
  <p:sldIdLst>
    <p:sldId xmlns:r="http://schemas.openxmlformats.org/officeDocument/2006/relationships" id="256" r:id="Re10ded7e4b9641cb"/>
    <p:sldId xmlns:r="http://schemas.openxmlformats.org/officeDocument/2006/relationships" id="257" r:id="R528c334b90504a12"/>
    <p:sldId xmlns:r="http://schemas.openxmlformats.org/officeDocument/2006/relationships" id="258" r:id="R9c3b6cf043044a0f"/>
    <p:sldId xmlns:r="http://schemas.openxmlformats.org/officeDocument/2006/relationships" id="259" r:id="R5673795befe04cfc"/>
    <p:sldId xmlns:r="http://schemas.openxmlformats.org/officeDocument/2006/relationships" id="260" r:id="R0a34d07fb6ec43cd"/>
    <p:sldId xmlns:r="http://schemas.openxmlformats.org/officeDocument/2006/relationships" id="261" r:id="R85d9594ad613412b"/>
    <p:sldId xmlns:r="http://schemas.openxmlformats.org/officeDocument/2006/relationships" id="262" r:id="R9937cfd2848a4b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de1f01a1f744cb" /><Relationship Type="http://schemas.openxmlformats.org/officeDocument/2006/relationships/slide" Target="/ppt/slides/slide1.xml" Id="Re10ded7e4b9641cb" /><Relationship Type="http://schemas.openxmlformats.org/officeDocument/2006/relationships/slide" Target="/ppt/slides/slide2.xml" Id="R528c334b90504a12" /><Relationship Type="http://schemas.openxmlformats.org/officeDocument/2006/relationships/slide" Target="/ppt/slides/slide3.xml" Id="R9c3b6cf043044a0f" /><Relationship Type="http://schemas.openxmlformats.org/officeDocument/2006/relationships/slide" Target="/ppt/slides/slide4.xml" Id="R5673795befe04cfc" /><Relationship Type="http://schemas.openxmlformats.org/officeDocument/2006/relationships/slide" Target="/ppt/slides/slide5.xml" Id="R0a34d07fb6ec43cd" /><Relationship Type="http://schemas.openxmlformats.org/officeDocument/2006/relationships/slide" Target="/ppt/slides/slide6.xml" Id="R85d9594ad613412b" /><Relationship Type="http://schemas.openxmlformats.org/officeDocument/2006/relationships/slide" Target="/ppt/slides/slide7.xml" Id="R9937cfd2848a4b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a37f3d259e41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1f0e836024db0" /><Relationship Type="http://schemas.openxmlformats.org/officeDocument/2006/relationships/theme" Target="/ppt/slideMasters/theme/theme1.xml" Id="R1117b3963a5748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81f0e836024d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8550fb0f140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ed83c31f34a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0db06b5e44b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4d905d1a548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f69b94bfc41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1584344a84a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a3446539641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RØR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65 871 290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7 513 676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5 654 619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9 411 198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28 032 376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Slomarka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989 398 113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