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72cddbd2144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1c093c19d849ed"/>
  </p:sldMasterIdLst>
  <p:sldIdLst>
    <p:sldId xmlns:r="http://schemas.openxmlformats.org/officeDocument/2006/relationships" id="256" r:id="R49177cace6d94eeb"/>
    <p:sldId xmlns:r="http://schemas.openxmlformats.org/officeDocument/2006/relationships" id="257" r:id="R8bca5ce6054942b7"/>
    <p:sldId xmlns:r="http://schemas.openxmlformats.org/officeDocument/2006/relationships" id="258" r:id="R354b0136673b4416"/>
    <p:sldId xmlns:r="http://schemas.openxmlformats.org/officeDocument/2006/relationships" id="259" r:id="R04e5f112419143ab"/>
    <p:sldId xmlns:r="http://schemas.openxmlformats.org/officeDocument/2006/relationships" id="260" r:id="Rdbefa235312f4094"/>
    <p:sldId xmlns:r="http://schemas.openxmlformats.org/officeDocument/2006/relationships" id="261" r:id="Rd02bc22d5676438a"/>
    <p:sldId xmlns:r="http://schemas.openxmlformats.org/officeDocument/2006/relationships" id="262" r:id="Ref7604f99d0441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c093c19d849ed" /><Relationship Type="http://schemas.openxmlformats.org/officeDocument/2006/relationships/slide" Target="/ppt/slides/slide1.xml" Id="R49177cace6d94eeb" /><Relationship Type="http://schemas.openxmlformats.org/officeDocument/2006/relationships/slide" Target="/ppt/slides/slide2.xml" Id="R8bca5ce6054942b7" /><Relationship Type="http://schemas.openxmlformats.org/officeDocument/2006/relationships/slide" Target="/ppt/slides/slide3.xml" Id="R354b0136673b4416" /><Relationship Type="http://schemas.openxmlformats.org/officeDocument/2006/relationships/slide" Target="/ppt/slides/slide4.xml" Id="R04e5f112419143ab" /><Relationship Type="http://schemas.openxmlformats.org/officeDocument/2006/relationships/slide" Target="/ppt/slides/slide5.xml" Id="Rdbefa235312f4094" /><Relationship Type="http://schemas.openxmlformats.org/officeDocument/2006/relationships/slide" Target="/ppt/slides/slide6.xml" Id="Rd02bc22d5676438a" /><Relationship Type="http://schemas.openxmlformats.org/officeDocument/2006/relationships/slide" Target="/ppt/slides/slide7.xml" Id="Ref7604f99d0441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6528692ad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d6440a42249f8" /><Relationship Type="http://schemas.openxmlformats.org/officeDocument/2006/relationships/theme" Target="/ppt/slideMasters/theme/theme1.xml" Id="R7972aa827717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d6440a422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51c11a90c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7bfb12e4044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7117872554c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a6042352f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8f899d7ca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b3699696f44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68f6d033b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STEINRO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19 599 540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22 850 813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ARNE AADLAND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stein@komet.as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STEINRO INVEST AS</a:t>
            </a:r>
          </a:p>
        </p:txBody>
      </p:sp>
    </p:spTree>
  </p:cSld>
  <p:clrMapOvr>
    <a:masterClrMapping xmlns:a="http://schemas.openxmlformats.org/drawingml/2006/main"/>
  </p:clrMapOvr>
</p:sld>
</file>