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0cd61de9e946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2f9cf458c04743"/>
  </p:sldMasterIdLst>
  <p:sldIdLst>
    <p:sldId xmlns:r="http://schemas.openxmlformats.org/officeDocument/2006/relationships" id="256" r:id="R03163e82ff404b93"/>
    <p:sldId xmlns:r="http://schemas.openxmlformats.org/officeDocument/2006/relationships" id="257" r:id="R78b2c41bc75e4b81"/>
    <p:sldId xmlns:r="http://schemas.openxmlformats.org/officeDocument/2006/relationships" id="258" r:id="R9e47e971769b4955"/>
    <p:sldId xmlns:r="http://schemas.openxmlformats.org/officeDocument/2006/relationships" id="259" r:id="R34b1649302f74dca"/>
    <p:sldId xmlns:r="http://schemas.openxmlformats.org/officeDocument/2006/relationships" id="260" r:id="Raa5fc09e07d04180"/>
    <p:sldId xmlns:r="http://schemas.openxmlformats.org/officeDocument/2006/relationships" id="261" r:id="Rdec7042060744869"/>
    <p:sldId xmlns:r="http://schemas.openxmlformats.org/officeDocument/2006/relationships" id="262" r:id="R97f3ae120e724d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f9cf458c04743" /><Relationship Type="http://schemas.openxmlformats.org/officeDocument/2006/relationships/slide" Target="/ppt/slides/slide1.xml" Id="R03163e82ff404b93" /><Relationship Type="http://schemas.openxmlformats.org/officeDocument/2006/relationships/slide" Target="/ppt/slides/slide2.xml" Id="R78b2c41bc75e4b81" /><Relationship Type="http://schemas.openxmlformats.org/officeDocument/2006/relationships/slide" Target="/ppt/slides/slide3.xml" Id="R9e47e971769b4955" /><Relationship Type="http://schemas.openxmlformats.org/officeDocument/2006/relationships/slide" Target="/ppt/slides/slide4.xml" Id="R34b1649302f74dca" /><Relationship Type="http://schemas.openxmlformats.org/officeDocument/2006/relationships/slide" Target="/ppt/slides/slide5.xml" Id="Raa5fc09e07d04180" /><Relationship Type="http://schemas.openxmlformats.org/officeDocument/2006/relationships/slide" Target="/ppt/slides/slide6.xml" Id="Rdec7042060744869" /><Relationship Type="http://schemas.openxmlformats.org/officeDocument/2006/relationships/slide" Target="/ppt/slides/slide7.xml" Id="R97f3ae120e724d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9672e10baf4f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fc1e5f7a84957" /><Relationship Type="http://schemas.openxmlformats.org/officeDocument/2006/relationships/theme" Target="/ppt/slideMasters/theme/theme1.xml" Id="Rd986f0865c5143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ffc1e5f7a849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db41c9e4e4a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8e7fd625242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f6433f39245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c4f74984048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e09bc69fa4f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4c5238b9449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bfe1f76f148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 HOLDING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1 130 449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1 571 156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post@sivilokonomi.no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www.sivilokonomi.no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989 388 363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 HOLDING AS</a:t>
            </a:r>
          </a:p>
        </p:txBody>
      </p:sp>
    </p:spTree>
  </p:cSld>
  <p:clrMapOvr>
    <a:masterClrMapping xmlns:a="http://schemas.openxmlformats.org/drawingml/2006/main"/>
  </p:clrMapOvr>
</p:sld>
</file>