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c294f5f5d44b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a98e6f2f8c40d8"/>
  </p:sldMasterIdLst>
  <p:sldIdLst>
    <p:sldId xmlns:r="http://schemas.openxmlformats.org/officeDocument/2006/relationships" id="256" r:id="R9271fa58f0b046c8"/>
    <p:sldId xmlns:r="http://schemas.openxmlformats.org/officeDocument/2006/relationships" id="257" r:id="R83edb36cf1104e65"/>
    <p:sldId xmlns:r="http://schemas.openxmlformats.org/officeDocument/2006/relationships" id="258" r:id="R2f5639dce5a541dc"/>
    <p:sldId xmlns:r="http://schemas.openxmlformats.org/officeDocument/2006/relationships" id="259" r:id="R9f70aa3fb17949e5"/>
    <p:sldId xmlns:r="http://schemas.openxmlformats.org/officeDocument/2006/relationships" id="260" r:id="R2c0153bc4b4f45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98e6f2f8c40d8" /><Relationship Type="http://schemas.openxmlformats.org/officeDocument/2006/relationships/slide" Target="/ppt/slides/slide1.xml" Id="R9271fa58f0b046c8" /><Relationship Type="http://schemas.openxmlformats.org/officeDocument/2006/relationships/slide" Target="/ppt/slides/slide2.xml" Id="R83edb36cf1104e65" /><Relationship Type="http://schemas.openxmlformats.org/officeDocument/2006/relationships/slide" Target="/ppt/slides/slide3.xml" Id="R2f5639dce5a541dc" /><Relationship Type="http://schemas.openxmlformats.org/officeDocument/2006/relationships/slide" Target="/ppt/slides/slide4.xml" Id="R9f70aa3fb17949e5" /><Relationship Type="http://schemas.openxmlformats.org/officeDocument/2006/relationships/slide" Target="/ppt/slides/slide5.xml" Id="R2c0153bc4b4f45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45627b472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70a507bfe47be" /><Relationship Type="http://schemas.openxmlformats.org/officeDocument/2006/relationships/theme" Target="/ppt/slideMasters/theme/theme1.xml" Id="R01b62cf2b31a44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470a507bfe47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ca978031848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85faa474940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e8f979cb54d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74e430c1043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1da39719245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VTT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VTT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VTT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VTT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VTT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VTT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989 388 304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VTT LOGISTIKK AS</a:t>
            </a:r>
          </a:p>
        </p:txBody>
      </p:sp>
    </p:spTree>
  </p:cSld>
  <p:clrMapOvr>
    <a:masterClrMapping xmlns:a="http://schemas.openxmlformats.org/drawingml/2006/main"/>
  </p:clrMapOvr>
</p:sld>
</file>