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b3c2f1d8c64e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aba868f04b40bf"/>
  </p:sldMasterIdLst>
  <p:sldIdLst>
    <p:sldId xmlns:r="http://schemas.openxmlformats.org/officeDocument/2006/relationships" id="256" r:id="Ra662fd045ca9438c"/>
    <p:sldId xmlns:r="http://schemas.openxmlformats.org/officeDocument/2006/relationships" id="257" r:id="R8a21c18f363a4b56"/>
    <p:sldId xmlns:r="http://schemas.openxmlformats.org/officeDocument/2006/relationships" id="258" r:id="R6bc1394993464a36"/>
    <p:sldId xmlns:r="http://schemas.openxmlformats.org/officeDocument/2006/relationships" id="259" r:id="Re50deab4d5f940ec"/>
    <p:sldId xmlns:r="http://schemas.openxmlformats.org/officeDocument/2006/relationships" id="260" r:id="R9ad6202f8f54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ba868f04b40bf" /><Relationship Type="http://schemas.openxmlformats.org/officeDocument/2006/relationships/slide" Target="/ppt/slides/slide1.xml" Id="Ra662fd045ca9438c" /><Relationship Type="http://schemas.openxmlformats.org/officeDocument/2006/relationships/slide" Target="/ppt/slides/slide2.xml" Id="R8a21c18f363a4b56" /><Relationship Type="http://schemas.openxmlformats.org/officeDocument/2006/relationships/slide" Target="/ppt/slides/slide3.xml" Id="R6bc1394993464a36" /><Relationship Type="http://schemas.openxmlformats.org/officeDocument/2006/relationships/slide" Target="/ppt/slides/slide4.xml" Id="Re50deab4d5f940ec" /><Relationship Type="http://schemas.openxmlformats.org/officeDocument/2006/relationships/slide" Target="/ppt/slides/slide5.xml" Id="R9ad6202f8f54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9a236b3b5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affe542ca43cc" /><Relationship Type="http://schemas.openxmlformats.org/officeDocument/2006/relationships/theme" Target="/ppt/slideMasters/theme/theme1.xml" Id="Rc08ca8d0603643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3affe542ca43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c2f934fff42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c08ce6d7e44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0ec919fa144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002ad62234d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1eb0144264a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RANA TEKSTIL OG GARDIN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TEKSTIL OG GARDIN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RANA TEKSTIL OG GARDIN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TEKSTIL OG GARDIN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TEKSTIL OG GARDIN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TEKSTIL OG GARDIN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989 382 128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RANA TEKSTIL OG GARDIN AS</a:t>
            </a:r>
          </a:p>
        </p:txBody>
      </p:sp>
    </p:spTree>
  </p:cSld>
  <p:clrMapOvr>
    <a:masterClrMapping xmlns:a="http://schemas.openxmlformats.org/drawingml/2006/main"/>
  </p:clrMapOvr>
</p:sld>
</file>