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48612cc65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99a0fbf474351"/>
  </p:sldMasterIdLst>
  <p:sldIdLst>
    <p:sldId xmlns:r="http://schemas.openxmlformats.org/officeDocument/2006/relationships" id="256" r:id="Rfc5769ea0e094e96"/>
    <p:sldId xmlns:r="http://schemas.openxmlformats.org/officeDocument/2006/relationships" id="257" r:id="R117390580dcb48a6"/>
    <p:sldId xmlns:r="http://schemas.openxmlformats.org/officeDocument/2006/relationships" id="258" r:id="Rcce7f3709af14e77"/>
    <p:sldId xmlns:r="http://schemas.openxmlformats.org/officeDocument/2006/relationships" id="259" r:id="R864f8be95ab44e3f"/>
    <p:sldId xmlns:r="http://schemas.openxmlformats.org/officeDocument/2006/relationships" id="260" r:id="R9e62ac9c58ba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99a0fbf474351" /><Relationship Type="http://schemas.openxmlformats.org/officeDocument/2006/relationships/slide" Target="/ppt/slides/slide1.xml" Id="Rfc5769ea0e094e96" /><Relationship Type="http://schemas.openxmlformats.org/officeDocument/2006/relationships/slide" Target="/ppt/slides/slide2.xml" Id="R117390580dcb48a6" /><Relationship Type="http://schemas.openxmlformats.org/officeDocument/2006/relationships/slide" Target="/ppt/slides/slide3.xml" Id="Rcce7f3709af14e77" /><Relationship Type="http://schemas.openxmlformats.org/officeDocument/2006/relationships/slide" Target="/ppt/slides/slide4.xml" Id="R864f8be95ab44e3f" /><Relationship Type="http://schemas.openxmlformats.org/officeDocument/2006/relationships/slide" Target="/ppt/slides/slide5.xml" Id="R9e62ac9c58ba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a02a00242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c38fe3f89418a" /><Relationship Type="http://schemas.openxmlformats.org/officeDocument/2006/relationships/theme" Target="/ppt/slideMasters/theme/theme1.xml" Id="R90d1c91305bd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c38fe3f89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588a63ad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e3aaa29d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4d408f95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feb936e7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fcd7cf4bf48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INNSTIL AS</a:t>
            </a:r>
          </a:p>
        </p:txBody>
      </p:sp>
    </p:spTree>
  </p:cSld>
  <p:clrMapOvr>
    <a:masterClrMapping xmlns:a="http://schemas.openxmlformats.org/drawingml/2006/main"/>
  </p:clrMapOvr>
</p:sld>
</file>