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df7adce084c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df1a7d6614c04"/>
  </p:sldMasterIdLst>
  <p:sldIdLst>
    <p:sldId xmlns:r="http://schemas.openxmlformats.org/officeDocument/2006/relationships" id="256" r:id="R80478a0ef3ae4096"/>
    <p:sldId xmlns:r="http://schemas.openxmlformats.org/officeDocument/2006/relationships" id="257" r:id="R9633d34974434054"/>
    <p:sldId xmlns:r="http://schemas.openxmlformats.org/officeDocument/2006/relationships" id="258" r:id="R467d05db08514cb1"/>
    <p:sldId xmlns:r="http://schemas.openxmlformats.org/officeDocument/2006/relationships" id="259" r:id="R8f3dc341d29a4eb2"/>
    <p:sldId xmlns:r="http://schemas.openxmlformats.org/officeDocument/2006/relationships" id="260" r:id="Rcd2a86ac243d48cb"/>
    <p:sldId xmlns:r="http://schemas.openxmlformats.org/officeDocument/2006/relationships" id="261" r:id="R6948c636b921428e"/>
    <p:sldId xmlns:r="http://schemas.openxmlformats.org/officeDocument/2006/relationships" id="262" r:id="Rd1487dc1c25f4b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df1a7d6614c04" /><Relationship Type="http://schemas.openxmlformats.org/officeDocument/2006/relationships/slide" Target="/ppt/slides/slide1.xml" Id="R80478a0ef3ae4096" /><Relationship Type="http://schemas.openxmlformats.org/officeDocument/2006/relationships/slide" Target="/ppt/slides/slide2.xml" Id="R9633d34974434054" /><Relationship Type="http://schemas.openxmlformats.org/officeDocument/2006/relationships/slide" Target="/ppt/slides/slide3.xml" Id="R467d05db08514cb1" /><Relationship Type="http://schemas.openxmlformats.org/officeDocument/2006/relationships/slide" Target="/ppt/slides/slide4.xml" Id="R8f3dc341d29a4eb2" /><Relationship Type="http://schemas.openxmlformats.org/officeDocument/2006/relationships/slide" Target="/ppt/slides/slide5.xml" Id="Rcd2a86ac243d48cb" /><Relationship Type="http://schemas.openxmlformats.org/officeDocument/2006/relationships/slide" Target="/ppt/slides/slide6.xml" Id="R6948c636b921428e" /><Relationship Type="http://schemas.openxmlformats.org/officeDocument/2006/relationships/slide" Target="/ppt/slides/slide7.xml" Id="Rd1487dc1c25f4b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b44b837144f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69e6a176f47fa" /><Relationship Type="http://schemas.openxmlformats.org/officeDocument/2006/relationships/theme" Target="/ppt/slideMasters/theme/theme1.xml" Id="R42e290937e83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269e6a176f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e080c56714c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8a08eb861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90cb6cfb4f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e62399bb5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ac4320cc3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ba9ee268841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ad2010d824b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ARCTANDER EFTF.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ARCTANDER EFTF.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−145 928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24 527 373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50 871 814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50 994 523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SUNDBYE STEIN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Vollenmarka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90 26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989 378 570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ARCTANDER EFTF. AS</a:t>
            </a:r>
          </a:p>
        </p:txBody>
      </p:sp>
    </p:spTree>
  </p:cSld>
  <p:clrMapOvr>
    <a:masterClrMapping xmlns:a="http://schemas.openxmlformats.org/drawingml/2006/main"/>
  </p:clrMapOvr>
</p:sld>
</file>