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e5fcd87a2b44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01689372814640"/>
  </p:sldMasterIdLst>
  <p:sldIdLst>
    <p:sldId xmlns:r="http://schemas.openxmlformats.org/officeDocument/2006/relationships" id="256" r:id="Rae4c179f9b084c7c"/>
    <p:sldId xmlns:r="http://schemas.openxmlformats.org/officeDocument/2006/relationships" id="257" r:id="R4f886deb4a0f443f"/>
    <p:sldId xmlns:r="http://schemas.openxmlformats.org/officeDocument/2006/relationships" id="258" r:id="R3f8e43075b6a44e4"/>
    <p:sldId xmlns:r="http://schemas.openxmlformats.org/officeDocument/2006/relationships" id="259" r:id="R0f2989e5f7e34b04"/>
    <p:sldId xmlns:r="http://schemas.openxmlformats.org/officeDocument/2006/relationships" id="260" r:id="R2157a765d7f4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1689372814640" /><Relationship Type="http://schemas.openxmlformats.org/officeDocument/2006/relationships/slide" Target="/ppt/slides/slide1.xml" Id="Rae4c179f9b084c7c" /><Relationship Type="http://schemas.openxmlformats.org/officeDocument/2006/relationships/slide" Target="/ppt/slides/slide2.xml" Id="R4f886deb4a0f443f" /><Relationship Type="http://schemas.openxmlformats.org/officeDocument/2006/relationships/slide" Target="/ppt/slides/slide3.xml" Id="R3f8e43075b6a44e4" /><Relationship Type="http://schemas.openxmlformats.org/officeDocument/2006/relationships/slide" Target="/ppt/slides/slide4.xml" Id="R0f2989e5f7e34b04" /><Relationship Type="http://schemas.openxmlformats.org/officeDocument/2006/relationships/slide" Target="/ppt/slides/slide5.xml" Id="R2157a765d7f4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7149ef3e324b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cc68d38384403" /><Relationship Type="http://schemas.openxmlformats.org/officeDocument/2006/relationships/theme" Target="/ppt/slideMasters/theme/theme1.xml" Id="R624d7bea0821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2cc68d383844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bd10671da41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118c1ddd747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b26ee1f914f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f4436bfb844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1967e00cf40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NORVINN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NORVINN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989 377 248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NORVINN AS</a:t>
            </a:r>
          </a:p>
        </p:txBody>
      </p:sp>
    </p:spTree>
  </p:cSld>
  <p:clrMapOvr>
    <a:masterClrMapping xmlns:a="http://schemas.openxmlformats.org/drawingml/2006/main"/>
  </p:clrMapOvr>
</p:sld>
</file>